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21"/>
  </p:notesMasterIdLst>
  <p:sldIdLst>
    <p:sldId id="256" r:id="rId2"/>
    <p:sldId id="257" r:id="rId3"/>
    <p:sldId id="258" r:id="rId4"/>
    <p:sldId id="259" r:id="rId5"/>
    <p:sldId id="276" r:id="rId6"/>
    <p:sldId id="260" r:id="rId7"/>
    <p:sldId id="271" r:id="rId8"/>
    <p:sldId id="265" r:id="rId9"/>
    <p:sldId id="261" r:id="rId10"/>
    <p:sldId id="270" r:id="rId11"/>
    <p:sldId id="262" r:id="rId12"/>
    <p:sldId id="273" r:id="rId13"/>
    <p:sldId id="274" r:id="rId14"/>
    <p:sldId id="272" r:id="rId15"/>
    <p:sldId id="264" r:id="rId16"/>
    <p:sldId id="269" r:id="rId17"/>
    <p:sldId id="277" r:id="rId18"/>
    <p:sldId id="266" r:id="rId19"/>
    <p:sldId id="267" r:id="rId20"/>
  </p:sldIdLst>
  <p:sldSz cx="9144000" cy="5143500" type="screen16x9"/>
  <p:notesSz cx="6858000" cy="9144000"/>
  <p:embeddedFontLst>
    <p:embeddedFont>
      <p:font typeface="Lato" panose="020F0502020204030203" pitchFamily="34" charset="0"/>
      <p:regular r:id="rId22"/>
      <p:bold r:id="rId23"/>
      <p:italic r:id="rId24"/>
      <p:boldItalic r:id="rId25"/>
    </p:embeddedFont>
    <p:embeddedFont>
      <p:font typeface="Montserrat" pitchFamily="2" charset="77"/>
      <p:regular r:id="rId26"/>
      <p:bold r:id="rId27"/>
      <p:italic r:id="rId28"/>
      <p:boldItalic r:id="rId29"/>
    </p:embeddedFont>
    <p:embeddedFont>
      <p:font typeface="Open Sans" panose="020B0606030504020204" pitchFamily="34" charset="0"/>
      <p:regular r:id="rId30"/>
      <p:bold r:id="rId31"/>
      <p:italic r:id="rId32"/>
      <p:boldItalic r:id="rId33"/>
    </p:embeddedFont>
    <p:embeddedFont>
      <p:font typeface="Raleway" pitchFamily="2" charset="77"/>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C7B625-CF59-A049-8154-0D6DBC45EBAC}" v="26" dt="2024-09-26T21:18:25.0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50"/>
    <p:restoredTop sz="94577"/>
  </p:normalViewPr>
  <p:slideViewPr>
    <p:cSldViewPr snapToGrid="0">
      <p:cViewPr varScale="1">
        <p:scale>
          <a:sx n="120" d="100"/>
          <a:sy n="120" d="100"/>
        </p:scale>
        <p:origin x="200" y="6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viewProps" Target="viewProps.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wn Bertini" userId="539bd338-e228-4ffb-a8ac-abbc3f96bd0c" providerId="ADAL" clId="{88FE6FC0-7A46-514D-B788-85C4775DD96C}"/>
    <pc:docChg chg="delSld">
      <pc:chgData name="Shawn Bertini" userId="539bd338-e228-4ffb-a8ac-abbc3f96bd0c" providerId="ADAL" clId="{88FE6FC0-7A46-514D-B788-85C4775DD96C}" dt="2021-10-04T00:05:08.704" v="0" actId="2696"/>
      <pc:docMkLst>
        <pc:docMk/>
      </pc:docMkLst>
      <pc:sldChg chg="del">
        <pc:chgData name="Shawn Bertini" userId="539bd338-e228-4ffb-a8ac-abbc3f96bd0c" providerId="ADAL" clId="{88FE6FC0-7A46-514D-B788-85C4775DD96C}" dt="2021-10-04T00:05:08.704" v="0" actId="2696"/>
        <pc:sldMkLst>
          <pc:docMk/>
          <pc:sldMk cId="0" sldId="267"/>
        </pc:sldMkLst>
      </pc:sldChg>
      <pc:sldChg chg="del">
        <pc:chgData name="Shawn Bertini" userId="539bd338-e228-4ffb-a8ac-abbc3f96bd0c" providerId="ADAL" clId="{88FE6FC0-7A46-514D-B788-85C4775DD96C}" dt="2021-10-04T00:05:08.704" v="0" actId="2696"/>
        <pc:sldMkLst>
          <pc:docMk/>
          <pc:sldMk cId="0" sldId="268"/>
        </pc:sldMkLst>
      </pc:sldChg>
      <pc:sldChg chg="del">
        <pc:chgData name="Shawn Bertini" userId="539bd338-e228-4ffb-a8ac-abbc3f96bd0c" providerId="ADAL" clId="{88FE6FC0-7A46-514D-B788-85C4775DD96C}" dt="2021-10-04T00:05:08.704" v="0" actId="2696"/>
        <pc:sldMkLst>
          <pc:docMk/>
          <pc:sldMk cId="0" sldId="269"/>
        </pc:sldMkLst>
      </pc:sldChg>
      <pc:sldChg chg="del">
        <pc:chgData name="Shawn Bertini" userId="539bd338-e228-4ffb-a8ac-abbc3f96bd0c" providerId="ADAL" clId="{88FE6FC0-7A46-514D-B788-85C4775DD96C}" dt="2021-10-04T00:05:08.704" v="0" actId="2696"/>
        <pc:sldMkLst>
          <pc:docMk/>
          <pc:sldMk cId="0" sldId="270"/>
        </pc:sldMkLst>
      </pc:sldChg>
      <pc:sldChg chg="del">
        <pc:chgData name="Shawn Bertini" userId="539bd338-e228-4ffb-a8ac-abbc3f96bd0c" providerId="ADAL" clId="{88FE6FC0-7A46-514D-B788-85C4775DD96C}" dt="2021-10-04T00:05:08.704" v="0" actId="2696"/>
        <pc:sldMkLst>
          <pc:docMk/>
          <pc:sldMk cId="0" sldId="271"/>
        </pc:sldMkLst>
      </pc:sldChg>
      <pc:sldChg chg="del">
        <pc:chgData name="Shawn Bertini" userId="539bd338-e228-4ffb-a8ac-abbc3f96bd0c" providerId="ADAL" clId="{88FE6FC0-7A46-514D-B788-85C4775DD96C}" dt="2021-10-04T00:05:08.704" v="0" actId="2696"/>
        <pc:sldMkLst>
          <pc:docMk/>
          <pc:sldMk cId="0" sldId="272"/>
        </pc:sldMkLst>
      </pc:sldChg>
      <pc:sldChg chg="del">
        <pc:chgData name="Shawn Bertini" userId="539bd338-e228-4ffb-a8ac-abbc3f96bd0c" providerId="ADAL" clId="{88FE6FC0-7A46-514D-B788-85C4775DD96C}" dt="2021-10-04T00:05:08.704" v="0" actId="2696"/>
        <pc:sldMkLst>
          <pc:docMk/>
          <pc:sldMk cId="0" sldId="273"/>
        </pc:sldMkLst>
      </pc:sldChg>
      <pc:sldChg chg="del">
        <pc:chgData name="Shawn Bertini" userId="539bd338-e228-4ffb-a8ac-abbc3f96bd0c" providerId="ADAL" clId="{88FE6FC0-7A46-514D-B788-85C4775DD96C}" dt="2021-10-04T00:05:08.704" v="0" actId="2696"/>
        <pc:sldMkLst>
          <pc:docMk/>
          <pc:sldMk cId="0" sldId="274"/>
        </pc:sldMkLst>
      </pc:sldChg>
      <pc:sldChg chg="del">
        <pc:chgData name="Shawn Bertini" userId="539bd338-e228-4ffb-a8ac-abbc3f96bd0c" providerId="ADAL" clId="{88FE6FC0-7A46-514D-B788-85C4775DD96C}" dt="2021-10-04T00:05:08.704" v="0" actId="2696"/>
        <pc:sldMkLst>
          <pc:docMk/>
          <pc:sldMk cId="0" sldId="275"/>
        </pc:sldMkLst>
      </pc:sldChg>
      <pc:sldChg chg="del">
        <pc:chgData name="Shawn Bertini" userId="539bd338-e228-4ffb-a8ac-abbc3f96bd0c" providerId="ADAL" clId="{88FE6FC0-7A46-514D-B788-85C4775DD96C}" dt="2021-10-04T00:05:08.704" v="0" actId="2696"/>
        <pc:sldMkLst>
          <pc:docMk/>
          <pc:sldMk cId="0" sldId="276"/>
        </pc:sldMkLst>
      </pc:sldChg>
      <pc:sldChg chg="del">
        <pc:chgData name="Shawn Bertini" userId="539bd338-e228-4ffb-a8ac-abbc3f96bd0c" providerId="ADAL" clId="{88FE6FC0-7A46-514D-B788-85C4775DD96C}" dt="2021-10-04T00:05:08.704" v="0" actId="2696"/>
        <pc:sldMkLst>
          <pc:docMk/>
          <pc:sldMk cId="0" sldId="277"/>
        </pc:sldMkLst>
      </pc:sldChg>
      <pc:sldMasterChg chg="delSldLayout">
        <pc:chgData name="Shawn Bertini" userId="539bd338-e228-4ffb-a8ac-abbc3f96bd0c" providerId="ADAL" clId="{88FE6FC0-7A46-514D-B788-85C4775DD96C}" dt="2021-10-04T00:05:08.704" v="0" actId="2696"/>
        <pc:sldMasterMkLst>
          <pc:docMk/>
          <pc:sldMasterMk cId="0" sldId="2147483664"/>
        </pc:sldMasterMkLst>
        <pc:sldLayoutChg chg="del">
          <pc:chgData name="Shawn Bertini" userId="539bd338-e228-4ffb-a8ac-abbc3f96bd0c" providerId="ADAL" clId="{88FE6FC0-7A46-514D-B788-85C4775DD96C}" dt="2021-10-04T00:05:08.704" v="0" actId="2696"/>
          <pc:sldLayoutMkLst>
            <pc:docMk/>
            <pc:sldMasterMk cId="0" sldId="2147483664"/>
            <pc:sldLayoutMk cId="0" sldId="2147483652"/>
          </pc:sldLayoutMkLst>
        </pc:sldLayoutChg>
        <pc:sldLayoutChg chg="del">
          <pc:chgData name="Shawn Bertini" userId="539bd338-e228-4ffb-a8ac-abbc3f96bd0c" providerId="ADAL" clId="{88FE6FC0-7A46-514D-B788-85C4775DD96C}" dt="2021-10-04T00:05:08.704" v="0" actId="2696"/>
          <pc:sldLayoutMkLst>
            <pc:docMk/>
            <pc:sldMasterMk cId="0" sldId="2147483664"/>
            <pc:sldLayoutMk cId="0" sldId="2147483653"/>
          </pc:sldLayoutMkLst>
        </pc:sldLayoutChg>
        <pc:sldLayoutChg chg="del">
          <pc:chgData name="Shawn Bertini" userId="539bd338-e228-4ffb-a8ac-abbc3f96bd0c" providerId="ADAL" clId="{88FE6FC0-7A46-514D-B788-85C4775DD96C}" dt="2021-10-04T00:05:08.704" v="0" actId="2696"/>
          <pc:sldLayoutMkLst>
            <pc:docMk/>
            <pc:sldMasterMk cId="0" sldId="2147483664"/>
            <pc:sldLayoutMk cId="0" sldId="2147483662"/>
          </pc:sldLayoutMkLst>
        </pc:sldLayoutChg>
      </pc:sldMasterChg>
    </pc:docChg>
  </pc:docChgLst>
  <pc:docChgLst>
    <pc:chgData name="Shawn Bertini" userId="539bd338-e228-4ffb-a8ac-abbc3f96bd0c" providerId="ADAL" clId="{8BC7B625-CF59-A049-8154-0D6DBC45EBAC}"/>
    <pc:docChg chg="undo custSel addSld delSld modSld sldOrd modMainMaster">
      <pc:chgData name="Shawn Bertini" userId="539bd338-e228-4ffb-a8ac-abbc3f96bd0c" providerId="ADAL" clId="{8BC7B625-CF59-A049-8154-0D6DBC45EBAC}" dt="2024-09-26T21:40:51.678" v="3249" actId="20577"/>
      <pc:docMkLst>
        <pc:docMk/>
      </pc:docMkLst>
      <pc:sldChg chg="addSp delSp modSp mod">
        <pc:chgData name="Shawn Bertini" userId="539bd338-e228-4ffb-a8ac-abbc3f96bd0c" providerId="ADAL" clId="{8BC7B625-CF59-A049-8154-0D6DBC45EBAC}" dt="2024-09-26T18:46:27.463" v="2603" actId="1076"/>
        <pc:sldMkLst>
          <pc:docMk/>
          <pc:sldMk cId="0" sldId="256"/>
        </pc:sldMkLst>
        <pc:spChg chg="add del mod">
          <ac:chgData name="Shawn Bertini" userId="539bd338-e228-4ffb-a8ac-abbc3f96bd0c" providerId="ADAL" clId="{8BC7B625-CF59-A049-8154-0D6DBC45EBAC}" dt="2024-09-26T18:44:34.896" v="2589"/>
          <ac:spMkLst>
            <pc:docMk/>
            <pc:sldMk cId="0" sldId="256"/>
            <ac:spMk id="2" creationId="{B9929B49-84A6-5F2B-63D6-A712D44D3785}"/>
          </ac:spMkLst>
        </pc:spChg>
        <pc:spChg chg="mod">
          <ac:chgData name="Shawn Bertini" userId="539bd338-e228-4ffb-a8ac-abbc3f96bd0c" providerId="ADAL" clId="{8BC7B625-CF59-A049-8154-0D6DBC45EBAC}" dt="2024-09-26T18:46:11.595" v="2600" actId="14100"/>
          <ac:spMkLst>
            <pc:docMk/>
            <pc:sldMk cId="0" sldId="256"/>
            <ac:spMk id="176" creationId="{00000000-0000-0000-0000-000000000000}"/>
          </ac:spMkLst>
        </pc:spChg>
        <pc:spChg chg="mod">
          <ac:chgData name="Shawn Bertini" userId="539bd338-e228-4ffb-a8ac-abbc3f96bd0c" providerId="ADAL" clId="{8BC7B625-CF59-A049-8154-0D6DBC45EBAC}" dt="2024-09-26T18:46:27.463" v="2603" actId="1076"/>
          <ac:spMkLst>
            <pc:docMk/>
            <pc:sldMk cId="0" sldId="256"/>
            <ac:spMk id="177" creationId="{00000000-0000-0000-0000-000000000000}"/>
          </ac:spMkLst>
        </pc:spChg>
      </pc:sldChg>
      <pc:sldChg chg="modSp mod">
        <pc:chgData name="Shawn Bertini" userId="539bd338-e228-4ffb-a8ac-abbc3f96bd0c" providerId="ADAL" clId="{8BC7B625-CF59-A049-8154-0D6DBC45EBAC}" dt="2024-09-26T21:26:39.038" v="3135" actId="20577"/>
        <pc:sldMkLst>
          <pc:docMk/>
          <pc:sldMk cId="0" sldId="257"/>
        </pc:sldMkLst>
        <pc:spChg chg="mod">
          <ac:chgData name="Shawn Bertini" userId="539bd338-e228-4ffb-a8ac-abbc3f96bd0c" providerId="ADAL" clId="{8BC7B625-CF59-A049-8154-0D6DBC45EBAC}" dt="2024-09-26T19:23:13.203" v="2986" actId="20577"/>
          <ac:spMkLst>
            <pc:docMk/>
            <pc:sldMk cId="0" sldId="257"/>
            <ac:spMk id="184" creationId="{00000000-0000-0000-0000-000000000000}"/>
          </ac:spMkLst>
        </pc:spChg>
        <pc:spChg chg="mod">
          <ac:chgData name="Shawn Bertini" userId="539bd338-e228-4ffb-a8ac-abbc3f96bd0c" providerId="ADAL" clId="{8BC7B625-CF59-A049-8154-0D6DBC45EBAC}" dt="2024-09-26T04:08:41.884" v="633" actId="21"/>
          <ac:spMkLst>
            <pc:docMk/>
            <pc:sldMk cId="0" sldId="257"/>
            <ac:spMk id="188" creationId="{00000000-0000-0000-0000-000000000000}"/>
          </ac:spMkLst>
        </pc:spChg>
        <pc:spChg chg="mod">
          <ac:chgData name="Shawn Bertini" userId="539bd338-e228-4ffb-a8ac-abbc3f96bd0c" providerId="ADAL" clId="{8BC7B625-CF59-A049-8154-0D6DBC45EBAC}" dt="2024-09-26T21:26:39.038" v="3135" actId="20577"/>
          <ac:spMkLst>
            <pc:docMk/>
            <pc:sldMk cId="0" sldId="257"/>
            <ac:spMk id="190" creationId="{00000000-0000-0000-0000-000000000000}"/>
          </ac:spMkLst>
        </pc:spChg>
      </pc:sldChg>
      <pc:sldChg chg="addSp delSp modSp mod modShow">
        <pc:chgData name="Shawn Bertini" userId="539bd338-e228-4ffb-a8ac-abbc3f96bd0c" providerId="ADAL" clId="{8BC7B625-CF59-A049-8154-0D6DBC45EBAC}" dt="2024-09-26T19:23:20.454" v="2997" actId="20577"/>
        <pc:sldMkLst>
          <pc:docMk/>
          <pc:sldMk cId="0" sldId="258"/>
        </pc:sldMkLst>
        <pc:spChg chg="add mod">
          <ac:chgData name="Shawn Bertini" userId="539bd338-e228-4ffb-a8ac-abbc3f96bd0c" providerId="ADAL" clId="{8BC7B625-CF59-A049-8154-0D6DBC45EBAC}" dt="2024-09-26T19:23:20.454" v="2997" actId="20577"/>
          <ac:spMkLst>
            <pc:docMk/>
            <pc:sldMk cId="0" sldId="258"/>
            <ac:spMk id="3" creationId="{8DA7DA31-FBA1-63A4-1F18-79E606D28660}"/>
          </ac:spMkLst>
        </pc:spChg>
        <pc:spChg chg="del">
          <ac:chgData name="Shawn Bertini" userId="539bd338-e228-4ffb-a8ac-abbc3f96bd0c" providerId="ADAL" clId="{8BC7B625-CF59-A049-8154-0D6DBC45EBAC}" dt="2024-09-26T19:07:05.382" v="2783" actId="478"/>
          <ac:spMkLst>
            <pc:docMk/>
            <pc:sldMk cId="0" sldId="258"/>
            <ac:spMk id="195" creationId="{00000000-0000-0000-0000-000000000000}"/>
          </ac:spMkLst>
        </pc:spChg>
        <pc:spChg chg="del mod">
          <ac:chgData name="Shawn Bertini" userId="539bd338-e228-4ffb-a8ac-abbc3f96bd0c" providerId="ADAL" clId="{8BC7B625-CF59-A049-8154-0D6DBC45EBAC}" dt="2024-09-26T19:07:19.178" v="2824" actId="478"/>
          <ac:spMkLst>
            <pc:docMk/>
            <pc:sldMk cId="0" sldId="258"/>
            <ac:spMk id="196" creationId="{00000000-0000-0000-0000-000000000000}"/>
          </ac:spMkLst>
        </pc:spChg>
      </pc:sldChg>
      <pc:sldChg chg="modSp mod modNotesTx">
        <pc:chgData name="Shawn Bertini" userId="539bd338-e228-4ffb-a8ac-abbc3f96bd0c" providerId="ADAL" clId="{8BC7B625-CF59-A049-8154-0D6DBC45EBAC}" dt="2024-09-26T18:49:29.960" v="2667" actId="20577"/>
        <pc:sldMkLst>
          <pc:docMk/>
          <pc:sldMk cId="0" sldId="259"/>
        </pc:sldMkLst>
        <pc:spChg chg="mod">
          <ac:chgData name="Shawn Bertini" userId="539bd338-e228-4ffb-a8ac-abbc3f96bd0c" providerId="ADAL" clId="{8BC7B625-CF59-A049-8154-0D6DBC45EBAC}" dt="2024-09-26T02:04:20.399" v="248" actId="1035"/>
          <ac:spMkLst>
            <pc:docMk/>
            <pc:sldMk cId="0" sldId="259"/>
            <ac:spMk id="202" creationId="{00000000-0000-0000-0000-000000000000}"/>
          </ac:spMkLst>
        </pc:spChg>
      </pc:sldChg>
      <pc:sldChg chg="addSp delSp modSp mod ord">
        <pc:chgData name="Shawn Bertini" userId="539bd338-e228-4ffb-a8ac-abbc3f96bd0c" providerId="ADAL" clId="{8BC7B625-CF59-A049-8154-0D6DBC45EBAC}" dt="2024-09-26T21:27:26.147" v="3151" actId="478"/>
        <pc:sldMkLst>
          <pc:docMk/>
          <pc:sldMk cId="0" sldId="261"/>
        </pc:sldMkLst>
        <pc:spChg chg="add del mod">
          <ac:chgData name="Shawn Bertini" userId="539bd338-e228-4ffb-a8ac-abbc3f96bd0c" providerId="ADAL" clId="{8BC7B625-CF59-A049-8154-0D6DBC45EBAC}" dt="2024-09-26T21:27:26.147" v="3151" actId="478"/>
          <ac:spMkLst>
            <pc:docMk/>
            <pc:sldMk cId="0" sldId="261"/>
            <ac:spMk id="2" creationId="{89866FC5-FC66-ABC9-03F7-2844AB6E9A76}"/>
          </ac:spMkLst>
        </pc:spChg>
        <pc:spChg chg="mod">
          <ac:chgData name="Shawn Bertini" userId="539bd338-e228-4ffb-a8ac-abbc3f96bd0c" providerId="ADAL" clId="{8BC7B625-CF59-A049-8154-0D6DBC45EBAC}" dt="2024-09-26T02:43:00.607" v="591" actId="20577"/>
          <ac:spMkLst>
            <pc:docMk/>
            <pc:sldMk cId="0" sldId="261"/>
            <ac:spMk id="218" creationId="{00000000-0000-0000-0000-000000000000}"/>
          </ac:spMkLst>
        </pc:spChg>
      </pc:sldChg>
      <pc:sldChg chg="addSp delSp modSp mod ord">
        <pc:chgData name="Shawn Bertini" userId="539bd338-e228-4ffb-a8ac-abbc3f96bd0c" providerId="ADAL" clId="{8BC7B625-CF59-A049-8154-0D6DBC45EBAC}" dt="2024-09-26T19:25:32.213" v="3061" actId="1076"/>
        <pc:sldMkLst>
          <pc:docMk/>
          <pc:sldMk cId="0" sldId="262"/>
        </pc:sldMkLst>
        <pc:spChg chg="add del mod">
          <ac:chgData name="Shawn Bertini" userId="539bd338-e228-4ffb-a8ac-abbc3f96bd0c" providerId="ADAL" clId="{8BC7B625-CF59-A049-8154-0D6DBC45EBAC}" dt="2024-09-26T16:56:12.371" v="1779" actId="478"/>
          <ac:spMkLst>
            <pc:docMk/>
            <pc:sldMk cId="0" sldId="262"/>
            <ac:spMk id="3" creationId="{75EF94FC-919E-73FC-64F2-94B57D249421}"/>
          </ac:spMkLst>
        </pc:spChg>
        <pc:spChg chg="add del mod">
          <ac:chgData name="Shawn Bertini" userId="539bd338-e228-4ffb-a8ac-abbc3f96bd0c" providerId="ADAL" clId="{8BC7B625-CF59-A049-8154-0D6DBC45EBAC}" dt="2024-09-26T17:03:23.653" v="1952" actId="478"/>
          <ac:spMkLst>
            <pc:docMk/>
            <pc:sldMk cId="0" sldId="262"/>
            <ac:spMk id="6" creationId="{EEEA73DA-624C-F958-9B11-7BC56B24A409}"/>
          </ac:spMkLst>
        </pc:spChg>
        <pc:spChg chg="add mod">
          <ac:chgData name="Shawn Bertini" userId="539bd338-e228-4ffb-a8ac-abbc3f96bd0c" providerId="ADAL" clId="{8BC7B625-CF59-A049-8154-0D6DBC45EBAC}" dt="2024-09-26T19:25:18.956" v="3059" actId="2710"/>
          <ac:spMkLst>
            <pc:docMk/>
            <pc:sldMk cId="0" sldId="262"/>
            <ac:spMk id="7" creationId="{A5FCB950-41EF-2883-CD30-48DAE6846276}"/>
          </ac:spMkLst>
        </pc:spChg>
        <pc:spChg chg="mod">
          <ac:chgData name="Shawn Bertini" userId="539bd338-e228-4ffb-a8ac-abbc3f96bd0c" providerId="ADAL" clId="{8BC7B625-CF59-A049-8154-0D6DBC45EBAC}" dt="2024-09-26T16:54:35.805" v="1673" actId="20577"/>
          <ac:spMkLst>
            <pc:docMk/>
            <pc:sldMk cId="0" sldId="262"/>
            <ac:spMk id="254" creationId="{00000000-0000-0000-0000-000000000000}"/>
          </ac:spMkLst>
        </pc:spChg>
        <pc:spChg chg="del mod">
          <ac:chgData name="Shawn Bertini" userId="539bd338-e228-4ffb-a8ac-abbc3f96bd0c" providerId="ADAL" clId="{8BC7B625-CF59-A049-8154-0D6DBC45EBAC}" dt="2024-09-26T16:56:19.481" v="1780" actId="478"/>
          <ac:spMkLst>
            <pc:docMk/>
            <pc:sldMk cId="0" sldId="262"/>
            <ac:spMk id="255" creationId="{00000000-0000-0000-0000-000000000000}"/>
          </ac:spMkLst>
        </pc:spChg>
        <pc:spChg chg="del mod">
          <ac:chgData name="Shawn Bertini" userId="539bd338-e228-4ffb-a8ac-abbc3f96bd0c" providerId="ADAL" clId="{8BC7B625-CF59-A049-8154-0D6DBC45EBAC}" dt="2024-09-26T16:54:56.012" v="1678" actId="478"/>
          <ac:spMkLst>
            <pc:docMk/>
            <pc:sldMk cId="0" sldId="262"/>
            <ac:spMk id="256" creationId="{00000000-0000-0000-0000-000000000000}"/>
          </ac:spMkLst>
        </pc:spChg>
        <pc:spChg chg="del mod">
          <ac:chgData name="Shawn Bertini" userId="539bd338-e228-4ffb-a8ac-abbc3f96bd0c" providerId="ADAL" clId="{8BC7B625-CF59-A049-8154-0D6DBC45EBAC}" dt="2024-09-26T16:54:40.987" v="1674" actId="478"/>
          <ac:spMkLst>
            <pc:docMk/>
            <pc:sldMk cId="0" sldId="262"/>
            <ac:spMk id="258" creationId="{00000000-0000-0000-0000-000000000000}"/>
          </ac:spMkLst>
        </pc:spChg>
        <pc:spChg chg="del mod">
          <ac:chgData name="Shawn Bertini" userId="539bd338-e228-4ffb-a8ac-abbc3f96bd0c" providerId="ADAL" clId="{8BC7B625-CF59-A049-8154-0D6DBC45EBAC}" dt="2024-09-26T16:54:40.987" v="1674" actId="478"/>
          <ac:spMkLst>
            <pc:docMk/>
            <pc:sldMk cId="0" sldId="262"/>
            <ac:spMk id="259" creationId="{00000000-0000-0000-0000-000000000000}"/>
          </ac:spMkLst>
        </pc:spChg>
        <pc:picChg chg="add mod">
          <ac:chgData name="Shawn Bertini" userId="539bd338-e228-4ffb-a8ac-abbc3f96bd0c" providerId="ADAL" clId="{8BC7B625-CF59-A049-8154-0D6DBC45EBAC}" dt="2024-09-26T19:25:32.213" v="3061" actId="1076"/>
          <ac:picMkLst>
            <pc:docMk/>
            <pc:sldMk cId="0" sldId="262"/>
            <ac:picMk id="4" creationId="{D11DF87D-365D-10EF-8045-11AA10F38F96}"/>
          </ac:picMkLst>
        </pc:picChg>
        <pc:picChg chg="del">
          <ac:chgData name="Shawn Bertini" userId="539bd338-e228-4ffb-a8ac-abbc3f96bd0c" providerId="ADAL" clId="{8BC7B625-CF59-A049-8154-0D6DBC45EBAC}" dt="2024-09-26T16:30:10.548" v="1325" actId="478"/>
          <ac:picMkLst>
            <pc:docMk/>
            <pc:sldMk cId="0" sldId="262"/>
            <ac:picMk id="257" creationId="{00000000-0000-0000-0000-000000000000}"/>
          </ac:picMkLst>
        </pc:picChg>
      </pc:sldChg>
      <pc:sldChg chg="del mod modShow">
        <pc:chgData name="Shawn Bertini" userId="539bd338-e228-4ffb-a8ac-abbc3f96bd0c" providerId="ADAL" clId="{8BC7B625-CF59-A049-8154-0D6DBC45EBAC}" dt="2024-09-26T19:24:19.194" v="3004" actId="2696"/>
        <pc:sldMkLst>
          <pc:docMk/>
          <pc:sldMk cId="0" sldId="263"/>
        </pc:sldMkLst>
      </pc:sldChg>
      <pc:sldChg chg="modSp mod">
        <pc:chgData name="Shawn Bertini" userId="539bd338-e228-4ffb-a8ac-abbc3f96bd0c" providerId="ADAL" clId="{8BC7B625-CF59-A049-8154-0D6DBC45EBAC}" dt="2024-09-26T15:43:27.617" v="666" actId="20577"/>
        <pc:sldMkLst>
          <pc:docMk/>
          <pc:sldMk cId="0" sldId="264"/>
        </pc:sldMkLst>
        <pc:spChg chg="mod">
          <ac:chgData name="Shawn Bertini" userId="539bd338-e228-4ffb-a8ac-abbc3f96bd0c" providerId="ADAL" clId="{8BC7B625-CF59-A049-8154-0D6DBC45EBAC}" dt="2024-09-26T15:43:27.617" v="666" actId="20577"/>
          <ac:spMkLst>
            <pc:docMk/>
            <pc:sldMk cId="0" sldId="264"/>
            <ac:spMk id="291" creationId="{00000000-0000-0000-0000-000000000000}"/>
          </ac:spMkLst>
        </pc:spChg>
      </pc:sldChg>
      <pc:sldChg chg="addSp delSp modSp mod ord">
        <pc:chgData name="Shawn Bertini" userId="539bd338-e228-4ffb-a8ac-abbc3f96bd0c" providerId="ADAL" clId="{8BC7B625-CF59-A049-8154-0D6DBC45EBAC}" dt="2024-09-26T21:26:54.689" v="3150" actId="14100"/>
        <pc:sldMkLst>
          <pc:docMk/>
          <pc:sldMk cId="0" sldId="265"/>
        </pc:sldMkLst>
        <pc:spChg chg="add mod">
          <ac:chgData name="Shawn Bertini" userId="539bd338-e228-4ffb-a8ac-abbc3f96bd0c" providerId="ADAL" clId="{8BC7B625-CF59-A049-8154-0D6DBC45EBAC}" dt="2024-09-26T21:26:54.689" v="3150" actId="14100"/>
          <ac:spMkLst>
            <pc:docMk/>
            <pc:sldMk cId="0" sldId="265"/>
            <ac:spMk id="3" creationId="{028156DF-C6DC-D9F7-53D0-B4F2BA1D41CE}"/>
          </ac:spMkLst>
        </pc:spChg>
        <pc:spChg chg="del">
          <ac:chgData name="Shawn Bertini" userId="539bd338-e228-4ffb-a8ac-abbc3f96bd0c" providerId="ADAL" clId="{8BC7B625-CF59-A049-8154-0D6DBC45EBAC}" dt="2024-09-26T19:08:13.428" v="2866" actId="478"/>
          <ac:spMkLst>
            <pc:docMk/>
            <pc:sldMk cId="0" sldId="265"/>
            <ac:spMk id="304" creationId="{00000000-0000-0000-0000-000000000000}"/>
          </ac:spMkLst>
        </pc:spChg>
        <pc:spChg chg="del mod">
          <ac:chgData name="Shawn Bertini" userId="539bd338-e228-4ffb-a8ac-abbc3f96bd0c" providerId="ADAL" clId="{8BC7B625-CF59-A049-8154-0D6DBC45EBAC}" dt="2024-09-26T19:08:22.062" v="2894" actId="478"/>
          <ac:spMkLst>
            <pc:docMk/>
            <pc:sldMk cId="0" sldId="265"/>
            <ac:spMk id="305" creationId="{00000000-0000-0000-0000-000000000000}"/>
          </ac:spMkLst>
        </pc:spChg>
      </pc:sldChg>
      <pc:sldChg chg="ord">
        <pc:chgData name="Shawn Bertini" userId="539bd338-e228-4ffb-a8ac-abbc3f96bd0c" providerId="ADAL" clId="{8BC7B625-CF59-A049-8154-0D6DBC45EBAC}" dt="2024-09-09T01:42:05.179" v="14" actId="20578"/>
        <pc:sldMkLst>
          <pc:docMk/>
          <pc:sldMk cId="0" sldId="266"/>
        </pc:sldMkLst>
      </pc:sldChg>
      <pc:sldChg chg="addSp modSp new mod ord modShow">
        <pc:chgData name="Shawn Bertini" userId="539bd338-e228-4ffb-a8ac-abbc3f96bd0c" providerId="ADAL" clId="{8BC7B625-CF59-A049-8154-0D6DBC45EBAC}" dt="2024-09-26T19:22:33.681" v="2975" actId="729"/>
        <pc:sldMkLst>
          <pc:docMk/>
          <pc:sldMk cId="1143319878" sldId="267"/>
        </pc:sldMkLst>
        <pc:spChg chg="mod">
          <ac:chgData name="Shawn Bertini" userId="539bd338-e228-4ffb-a8ac-abbc3f96bd0c" providerId="ADAL" clId="{8BC7B625-CF59-A049-8154-0D6DBC45EBAC}" dt="2024-09-09T01:42:09.783" v="20" actId="20577"/>
          <ac:spMkLst>
            <pc:docMk/>
            <pc:sldMk cId="1143319878" sldId="267"/>
            <ac:spMk id="2" creationId="{32E6F504-BF12-E6FB-3065-8E221DF34251}"/>
          </ac:spMkLst>
        </pc:spChg>
        <pc:spChg chg="add mod">
          <ac:chgData name="Shawn Bertini" userId="539bd338-e228-4ffb-a8ac-abbc3f96bd0c" providerId="ADAL" clId="{8BC7B625-CF59-A049-8154-0D6DBC45EBAC}" dt="2024-09-26T16:24:16.656" v="1223" actId="20577"/>
          <ac:spMkLst>
            <pc:docMk/>
            <pc:sldMk cId="1143319878" sldId="267"/>
            <ac:spMk id="3" creationId="{6D0695D1-3716-5811-B168-05C54A1A7C5F}"/>
          </ac:spMkLst>
        </pc:spChg>
        <pc:spChg chg="add mod">
          <ac:chgData name="Shawn Bertini" userId="539bd338-e228-4ffb-a8ac-abbc3f96bd0c" providerId="ADAL" clId="{8BC7B625-CF59-A049-8154-0D6DBC45EBAC}" dt="2024-09-09T02:19:36.222" v="133" actId="13926"/>
          <ac:spMkLst>
            <pc:docMk/>
            <pc:sldMk cId="1143319878" sldId="267"/>
            <ac:spMk id="4" creationId="{5D622038-7825-4A9D-4800-C200363A896A}"/>
          </ac:spMkLst>
        </pc:spChg>
      </pc:sldChg>
      <pc:sldChg chg="modSp add del mod modClrScheme chgLayout">
        <pc:chgData name="Shawn Bertini" userId="539bd338-e228-4ffb-a8ac-abbc3f96bd0c" providerId="ADAL" clId="{8BC7B625-CF59-A049-8154-0D6DBC45EBAC}" dt="2024-09-26T19:21:35.651" v="2937" actId="2696"/>
        <pc:sldMkLst>
          <pc:docMk/>
          <pc:sldMk cId="2687076315" sldId="268"/>
        </pc:sldMkLst>
        <pc:spChg chg="mod ord">
          <ac:chgData name="Shawn Bertini" userId="539bd338-e228-4ffb-a8ac-abbc3f96bd0c" providerId="ADAL" clId="{8BC7B625-CF59-A049-8154-0D6DBC45EBAC}" dt="2024-09-26T19:20:57.015" v="2934" actId="700"/>
          <ac:spMkLst>
            <pc:docMk/>
            <pc:sldMk cId="2687076315" sldId="268"/>
            <ac:spMk id="304" creationId="{9E31F775-0D93-024A-B9AC-F68BC7C9F648}"/>
          </ac:spMkLst>
        </pc:spChg>
        <pc:spChg chg="mod ord">
          <ac:chgData name="Shawn Bertini" userId="539bd338-e228-4ffb-a8ac-abbc3f96bd0c" providerId="ADAL" clId="{8BC7B625-CF59-A049-8154-0D6DBC45EBAC}" dt="2024-09-26T19:20:57.015" v="2934" actId="700"/>
          <ac:spMkLst>
            <pc:docMk/>
            <pc:sldMk cId="2687076315" sldId="268"/>
            <ac:spMk id="305" creationId="{463C49C4-B563-FD74-A889-8F2DE8A781BA}"/>
          </ac:spMkLst>
        </pc:spChg>
      </pc:sldChg>
      <pc:sldChg chg="addSp delSp modSp add mod">
        <pc:chgData name="Shawn Bertini" userId="539bd338-e228-4ffb-a8ac-abbc3f96bd0c" providerId="ADAL" clId="{8BC7B625-CF59-A049-8154-0D6DBC45EBAC}" dt="2024-09-26T19:20:20.813" v="2932" actId="478"/>
        <pc:sldMkLst>
          <pc:docMk/>
          <pc:sldMk cId="851819639" sldId="269"/>
        </pc:sldMkLst>
        <pc:spChg chg="add mod">
          <ac:chgData name="Shawn Bertini" userId="539bd338-e228-4ffb-a8ac-abbc3f96bd0c" providerId="ADAL" clId="{8BC7B625-CF59-A049-8154-0D6DBC45EBAC}" dt="2024-09-26T19:20:18.995" v="2931" actId="20577"/>
          <ac:spMkLst>
            <pc:docMk/>
            <pc:sldMk cId="851819639" sldId="269"/>
            <ac:spMk id="3" creationId="{D920339C-1458-11C8-CB88-A9CB54AFD58E}"/>
          </ac:spMkLst>
        </pc:spChg>
        <pc:spChg chg="del">
          <ac:chgData name="Shawn Bertini" userId="539bd338-e228-4ffb-a8ac-abbc3f96bd0c" providerId="ADAL" clId="{8BC7B625-CF59-A049-8154-0D6DBC45EBAC}" dt="2024-09-26T19:20:15.295" v="2922" actId="478"/>
          <ac:spMkLst>
            <pc:docMk/>
            <pc:sldMk cId="851819639" sldId="269"/>
            <ac:spMk id="304" creationId="{B0E41333-BB98-93E6-F573-915A94B8C269}"/>
          </ac:spMkLst>
        </pc:spChg>
        <pc:spChg chg="del">
          <ac:chgData name="Shawn Bertini" userId="539bd338-e228-4ffb-a8ac-abbc3f96bd0c" providerId="ADAL" clId="{8BC7B625-CF59-A049-8154-0D6DBC45EBAC}" dt="2024-09-26T19:20:20.813" v="2932" actId="478"/>
          <ac:spMkLst>
            <pc:docMk/>
            <pc:sldMk cId="851819639" sldId="269"/>
            <ac:spMk id="305" creationId="{5E28F96D-360C-2D00-0881-307406FCF5E5}"/>
          </ac:spMkLst>
        </pc:spChg>
      </pc:sldChg>
      <pc:sldChg chg="addSp delSp modSp new mod">
        <pc:chgData name="Shawn Bertini" userId="539bd338-e228-4ffb-a8ac-abbc3f96bd0c" providerId="ADAL" clId="{8BC7B625-CF59-A049-8154-0D6DBC45EBAC}" dt="2024-09-26T21:29:05.754" v="3154" actId="20577"/>
        <pc:sldMkLst>
          <pc:docMk/>
          <pc:sldMk cId="2554024649" sldId="270"/>
        </pc:sldMkLst>
        <pc:spChg chg="mod">
          <ac:chgData name="Shawn Bertini" userId="539bd338-e228-4ffb-a8ac-abbc3f96bd0c" providerId="ADAL" clId="{8BC7B625-CF59-A049-8154-0D6DBC45EBAC}" dt="2024-09-26T15:56:45.254" v="688" actId="20577"/>
          <ac:spMkLst>
            <pc:docMk/>
            <pc:sldMk cId="2554024649" sldId="270"/>
            <ac:spMk id="2" creationId="{0BB30BA3-EE20-E01A-B5BF-CCA890601A5D}"/>
          </ac:spMkLst>
        </pc:spChg>
        <pc:spChg chg="add del mod">
          <ac:chgData name="Shawn Bertini" userId="539bd338-e228-4ffb-a8ac-abbc3f96bd0c" providerId="ADAL" clId="{8BC7B625-CF59-A049-8154-0D6DBC45EBAC}" dt="2024-09-26T16:02:19.760" v="814" actId="478"/>
          <ac:spMkLst>
            <pc:docMk/>
            <pc:sldMk cId="2554024649" sldId="270"/>
            <ac:spMk id="3" creationId="{5BF58709-8A93-E8CC-6EDE-B2D2EAA18F9B}"/>
          </ac:spMkLst>
        </pc:spChg>
        <pc:spChg chg="add del mod">
          <ac:chgData name="Shawn Bertini" userId="539bd338-e228-4ffb-a8ac-abbc3f96bd0c" providerId="ADAL" clId="{8BC7B625-CF59-A049-8154-0D6DBC45EBAC}" dt="2024-09-26T16:02:19.760" v="814" actId="478"/>
          <ac:spMkLst>
            <pc:docMk/>
            <pc:sldMk cId="2554024649" sldId="270"/>
            <ac:spMk id="4" creationId="{C9D53F4C-F8BF-9E41-43CB-642B293F2ACA}"/>
          </ac:spMkLst>
        </pc:spChg>
        <pc:spChg chg="add del mod">
          <ac:chgData name="Shawn Bertini" userId="539bd338-e228-4ffb-a8ac-abbc3f96bd0c" providerId="ADAL" clId="{8BC7B625-CF59-A049-8154-0D6DBC45EBAC}" dt="2024-09-26T16:02:19.760" v="814" actId="478"/>
          <ac:spMkLst>
            <pc:docMk/>
            <pc:sldMk cId="2554024649" sldId="270"/>
            <ac:spMk id="5" creationId="{938F0F5C-4C4F-62B4-2E8D-CFC94F5462C4}"/>
          </ac:spMkLst>
        </pc:spChg>
        <pc:spChg chg="add del mod">
          <ac:chgData name="Shawn Bertini" userId="539bd338-e228-4ffb-a8ac-abbc3f96bd0c" providerId="ADAL" clId="{8BC7B625-CF59-A049-8154-0D6DBC45EBAC}" dt="2024-09-26T15:58:56.838" v="753" actId="478"/>
          <ac:spMkLst>
            <pc:docMk/>
            <pc:sldMk cId="2554024649" sldId="270"/>
            <ac:spMk id="6" creationId="{C90F0663-9F59-946D-AF71-D4276BD861B3}"/>
          </ac:spMkLst>
        </pc:spChg>
        <pc:spChg chg="add mod">
          <ac:chgData name="Shawn Bertini" userId="539bd338-e228-4ffb-a8ac-abbc3f96bd0c" providerId="ADAL" clId="{8BC7B625-CF59-A049-8154-0D6DBC45EBAC}" dt="2024-09-26T19:12:08.102" v="2911" actId="408"/>
          <ac:spMkLst>
            <pc:docMk/>
            <pc:sldMk cId="2554024649" sldId="270"/>
            <ac:spMk id="7" creationId="{86BE818A-BDE5-8100-C6E3-545A6BF2CCCD}"/>
          </ac:spMkLst>
        </pc:spChg>
        <pc:spChg chg="add mod">
          <ac:chgData name="Shawn Bertini" userId="539bd338-e228-4ffb-a8ac-abbc3f96bd0c" providerId="ADAL" clId="{8BC7B625-CF59-A049-8154-0D6DBC45EBAC}" dt="2024-09-26T21:29:05.754" v="3154" actId="20577"/>
          <ac:spMkLst>
            <pc:docMk/>
            <pc:sldMk cId="2554024649" sldId="270"/>
            <ac:spMk id="8" creationId="{DFEAC487-7BBF-04DA-7300-4BF95B06F4FB}"/>
          </ac:spMkLst>
        </pc:spChg>
        <pc:spChg chg="add mod">
          <ac:chgData name="Shawn Bertini" userId="539bd338-e228-4ffb-a8ac-abbc3f96bd0c" providerId="ADAL" clId="{8BC7B625-CF59-A049-8154-0D6DBC45EBAC}" dt="2024-09-26T19:12:08.102" v="2911" actId="408"/>
          <ac:spMkLst>
            <pc:docMk/>
            <pc:sldMk cId="2554024649" sldId="270"/>
            <ac:spMk id="9" creationId="{7E737F19-B791-5F9A-24D3-5B47F1BB7C56}"/>
          </ac:spMkLst>
        </pc:spChg>
        <pc:spChg chg="add mod">
          <ac:chgData name="Shawn Bertini" userId="539bd338-e228-4ffb-a8ac-abbc3f96bd0c" providerId="ADAL" clId="{8BC7B625-CF59-A049-8154-0D6DBC45EBAC}" dt="2024-09-26T19:12:08.102" v="2911" actId="408"/>
          <ac:spMkLst>
            <pc:docMk/>
            <pc:sldMk cId="2554024649" sldId="270"/>
            <ac:spMk id="10" creationId="{6FC3EC80-26D0-C211-DDAB-31F69BAC049F}"/>
          </ac:spMkLst>
        </pc:spChg>
        <pc:spChg chg="add del mod">
          <ac:chgData name="Shawn Bertini" userId="539bd338-e228-4ffb-a8ac-abbc3f96bd0c" providerId="ADAL" clId="{8BC7B625-CF59-A049-8154-0D6DBC45EBAC}" dt="2024-09-26T16:11:27.559" v="948" actId="478"/>
          <ac:spMkLst>
            <pc:docMk/>
            <pc:sldMk cId="2554024649" sldId="270"/>
            <ac:spMk id="11" creationId="{B9A4BDFE-805C-845E-751A-1C514F07731B}"/>
          </ac:spMkLst>
        </pc:spChg>
        <pc:spChg chg="add del mod">
          <ac:chgData name="Shawn Bertini" userId="539bd338-e228-4ffb-a8ac-abbc3f96bd0c" providerId="ADAL" clId="{8BC7B625-CF59-A049-8154-0D6DBC45EBAC}" dt="2024-09-26T16:11:27.559" v="948" actId="478"/>
          <ac:spMkLst>
            <pc:docMk/>
            <pc:sldMk cId="2554024649" sldId="270"/>
            <ac:spMk id="12" creationId="{5119E8D5-8D57-330B-2D14-670E64EF590A}"/>
          </ac:spMkLst>
        </pc:spChg>
        <pc:spChg chg="add del mod">
          <ac:chgData name="Shawn Bertini" userId="539bd338-e228-4ffb-a8ac-abbc3f96bd0c" providerId="ADAL" clId="{8BC7B625-CF59-A049-8154-0D6DBC45EBAC}" dt="2024-09-26T16:11:27.559" v="948" actId="478"/>
          <ac:spMkLst>
            <pc:docMk/>
            <pc:sldMk cId="2554024649" sldId="270"/>
            <ac:spMk id="13" creationId="{BB5FC90B-1F26-0526-54E6-6380F1DA22F9}"/>
          </ac:spMkLst>
        </pc:spChg>
        <pc:spChg chg="add del mod">
          <ac:chgData name="Shawn Bertini" userId="539bd338-e228-4ffb-a8ac-abbc3f96bd0c" providerId="ADAL" clId="{8BC7B625-CF59-A049-8154-0D6DBC45EBAC}" dt="2024-09-26T16:11:27.559" v="948" actId="478"/>
          <ac:spMkLst>
            <pc:docMk/>
            <pc:sldMk cId="2554024649" sldId="270"/>
            <ac:spMk id="14" creationId="{7CE3B96F-5D19-6829-3D13-AA0A586A3DC4}"/>
          </ac:spMkLst>
        </pc:spChg>
        <pc:spChg chg="add del mod">
          <ac:chgData name="Shawn Bertini" userId="539bd338-e228-4ffb-a8ac-abbc3f96bd0c" providerId="ADAL" clId="{8BC7B625-CF59-A049-8154-0D6DBC45EBAC}" dt="2024-09-26T16:11:27.559" v="948" actId="478"/>
          <ac:spMkLst>
            <pc:docMk/>
            <pc:sldMk cId="2554024649" sldId="270"/>
            <ac:spMk id="15" creationId="{65C55181-ACDF-CB20-CE68-E2D91EA3F90C}"/>
          </ac:spMkLst>
        </pc:spChg>
        <pc:spChg chg="add mod">
          <ac:chgData name="Shawn Bertini" userId="539bd338-e228-4ffb-a8ac-abbc3f96bd0c" providerId="ADAL" clId="{8BC7B625-CF59-A049-8154-0D6DBC45EBAC}" dt="2024-09-26T19:12:08.102" v="2911" actId="408"/>
          <ac:spMkLst>
            <pc:docMk/>
            <pc:sldMk cId="2554024649" sldId="270"/>
            <ac:spMk id="16" creationId="{3AC70A90-E58C-CF29-DA26-B0161F4FC03A}"/>
          </ac:spMkLst>
        </pc:spChg>
      </pc:sldChg>
      <pc:sldChg chg="modSp add mod ord">
        <pc:chgData name="Shawn Bertini" userId="539bd338-e228-4ffb-a8ac-abbc3f96bd0c" providerId="ADAL" clId="{8BC7B625-CF59-A049-8154-0D6DBC45EBAC}" dt="2024-09-26T19:10:24.092" v="2901" actId="1076"/>
        <pc:sldMkLst>
          <pc:docMk/>
          <pc:sldMk cId="3065837669" sldId="271"/>
        </pc:sldMkLst>
        <pc:spChg chg="mod">
          <ac:chgData name="Shawn Bertini" userId="539bd338-e228-4ffb-a8ac-abbc3f96bd0c" providerId="ADAL" clId="{8BC7B625-CF59-A049-8154-0D6DBC45EBAC}" dt="2024-09-26T19:02:40.694" v="2695" actId="20577"/>
          <ac:spMkLst>
            <pc:docMk/>
            <pc:sldMk cId="3065837669" sldId="271"/>
            <ac:spMk id="254" creationId="{0C415CF1-978D-8F4E-22D4-AE4CD6FF6000}"/>
          </ac:spMkLst>
        </pc:spChg>
        <pc:spChg chg="mod">
          <ac:chgData name="Shawn Bertini" userId="539bd338-e228-4ffb-a8ac-abbc3f96bd0c" providerId="ADAL" clId="{8BC7B625-CF59-A049-8154-0D6DBC45EBAC}" dt="2024-09-26T19:10:01.387" v="2896" actId="1076"/>
          <ac:spMkLst>
            <pc:docMk/>
            <pc:sldMk cId="3065837669" sldId="271"/>
            <ac:spMk id="255" creationId="{9EFAD112-890A-3679-7EC7-4BA621CFC354}"/>
          </ac:spMkLst>
        </pc:spChg>
        <pc:spChg chg="mod">
          <ac:chgData name="Shawn Bertini" userId="539bd338-e228-4ffb-a8ac-abbc3f96bd0c" providerId="ADAL" clId="{8BC7B625-CF59-A049-8154-0D6DBC45EBAC}" dt="2024-09-26T19:10:01.387" v="2896" actId="1076"/>
          <ac:spMkLst>
            <pc:docMk/>
            <pc:sldMk cId="3065837669" sldId="271"/>
            <ac:spMk id="256" creationId="{6CD5E1EF-1E78-81E7-0F01-D7BB80D73221}"/>
          </ac:spMkLst>
        </pc:spChg>
        <pc:spChg chg="mod">
          <ac:chgData name="Shawn Bertini" userId="539bd338-e228-4ffb-a8ac-abbc3f96bd0c" providerId="ADAL" clId="{8BC7B625-CF59-A049-8154-0D6DBC45EBAC}" dt="2024-09-26T19:10:10.519" v="2897" actId="1076"/>
          <ac:spMkLst>
            <pc:docMk/>
            <pc:sldMk cId="3065837669" sldId="271"/>
            <ac:spMk id="258" creationId="{0DAED6AE-021D-C195-B1FA-F15B3B850956}"/>
          </ac:spMkLst>
        </pc:spChg>
        <pc:spChg chg="mod">
          <ac:chgData name="Shawn Bertini" userId="539bd338-e228-4ffb-a8ac-abbc3f96bd0c" providerId="ADAL" clId="{8BC7B625-CF59-A049-8154-0D6DBC45EBAC}" dt="2024-09-26T19:10:10.519" v="2897" actId="1076"/>
          <ac:spMkLst>
            <pc:docMk/>
            <pc:sldMk cId="3065837669" sldId="271"/>
            <ac:spMk id="259" creationId="{9395329A-1CED-2DC7-0FF2-FB8CDAA16E14}"/>
          </ac:spMkLst>
        </pc:spChg>
        <pc:picChg chg="mod">
          <ac:chgData name="Shawn Bertini" userId="539bd338-e228-4ffb-a8ac-abbc3f96bd0c" providerId="ADAL" clId="{8BC7B625-CF59-A049-8154-0D6DBC45EBAC}" dt="2024-09-26T19:10:24.092" v="2901" actId="1076"/>
          <ac:picMkLst>
            <pc:docMk/>
            <pc:sldMk cId="3065837669" sldId="271"/>
            <ac:picMk id="257" creationId="{E6280892-1A10-DC7D-A19D-338086613E04}"/>
          </ac:picMkLst>
        </pc:picChg>
      </pc:sldChg>
      <pc:sldChg chg="addSp modSp add mod">
        <pc:chgData name="Shawn Bertini" userId="539bd338-e228-4ffb-a8ac-abbc3f96bd0c" providerId="ADAL" clId="{8BC7B625-CF59-A049-8154-0D6DBC45EBAC}" dt="2024-09-26T21:40:51.678" v="3249" actId="20577"/>
        <pc:sldMkLst>
          <pc:docMk/>
          <pc:sldMk cId="3700038152" sldId="272"/>
        </pc:sldMkLst>
        <pc:spChg chg="mod">
          <ac:chgData name="Shawn Bertini" userId="539bd338-e228-4ffb-a8ac-abbc3f96bd0c" providerId="ADAL" clId="{8BC7B625-CF59-A049-8154-0D6DBC45EBAC}" dt="2024-09-26T21:16:41.105" v="3083" actId="20577"/>
          <ac:spMkLst>
            <pc:docMk/>
            <pc:sldMk cId="3700038152" sldId="272"/>
            <ac:spMk id="254" creationId="{1B38B213-D933-7FEC-5328-661CB0EBBE29}"/>
          </ac:spMkLst>
        </pc:spChg>
        <pc:spChg chg="mod">
          <ac:chgData name="Shawn Bertini" userId="539bd338-e228-4ffb-a8ac-abbc3f96bd0c" providerId="ADAL" clId="{8BC7B625-CF59-A049-8154-0D6DBC45EBAC}" dt="2024-09-26T21:19:20.409" v="3094" actId="403"/>
          <ac:spMkLst>
            <pc:docMk/>
            <pc:sldMk cId="3700038152" sldId="272"/>
            <ac:spMk id="255" creationId="{69D2EEDC-3234-A547-D505-E5573E6B8173}"/>
          </ac:spMkLst>
        </pc:spChg>
        <pc:spChg chg="mod">
          <ac:chgData name="Shawn Bertini" userId="539bd338-e228-4ffb-a8ac-abbc3f96bd0c" providerId="ADAL" clId="{8BC7B625-CF59-A049-8154-0D6DBC45EBAC}" dt="2024-09-26T21:19:16.521" v="3091" actId="403"/>
          <ac:spMkLst>
            <pc:docMk/>
            <pc:sldMk cId="3700038152" sldId="272"/>
            <ac:spMk id="256" creationId="{D1A942EC-2DB3-20D7-3888-2C37977B47C0}"/>
          </ac:spMkLst>
        </pc:spChg>
        <pc:spChg chg="mod">
          <ac:chgData name="Shawn Bertini" userId="539bd338-e228-4ffb-a8ac-abbc3f96bd0c" providerId="ADAL" clId="{8BC7B625-CF59-A049-8154-0D6DBC45EBAC}" dt="2024-09-26T21:19:35.798" v="3111" actId="1037"/>
          <ac:spMkLst>
            <pc:docMk/>
            <pc:sldMk cId="3700038152" sldId="272"/>
            <ac:spMk id="258" creationId="{712D95DF-672A-B420-E39C-7F659EB8CF77}"/>
          </ac:spMkLst>
        </pc:spChg>
        <pc:spChg chg="mod">
          <ac:chgData name="Shawn Bertini" userId="539bd338-e228-4ffb-a8ac-abbc3f96bd0c" providerId="ADAL" clId="{8BC7B625-CF59-A049-8154-0D6DBC45EBAC}" dt="2024-09-26T21:40:51.678" v="3249" actId="20577"/>
          <ac:spMkLst>
            <pc:docMk/>
            <pc:sldMk cId="3700038152" sldId="272"/>
            <ac:spMk id="259" creationId="{CE8B759F-55A0-94C3-E328-6E9A5A54C46E}"/>
          </ac:spMkLst>
        </pc:spChg>
        <pc:picChg chg="add mod">
          <ac:chgData name="Shawn Bertini" userId="539bd338-e228-4ffb-a8ac-abbc3f96bd0c" providerId="ADAL" clId="{8BC7B625-CF59-A049-8154-0D6DBC45EBAC}" dt="2024-09-26T21:19:45.457" v="3122" actId="1036"/>
          <ac:picMkLst>
            <pc:docMk/>
            <pc:sldMk cId="3700038152" sldId="272"/>
            <ac:picMk id="3" creationId="{F48AD2F3-EC11-B738-C0D2-3F3C20F8299F}"/>
          </ac:picMkLst>
        </pc:picChg>
      </pc:sldChg>
      <pc:sldChg chg="addSp modSp new mod">
        <pc:chgData name="Shawn Bertini" userId="539bd338-e228-4ffb-a8ac-abbc3f96bd0c" providerId="ADAL" clId="{8BC7B625-CF59-A049-8154-0D6DBC45EBAC}" dt="2024-09-26T21:33:56.488" v="3166" actId="1076"/>
        <pc:sldMkLst>
          <pc:docMk/>
          <pc:sldMk cId="840193944" sldId="273"/>
        </pc:sldMkLst>
        <pc:spChg chg="mod">
          <ac:chgData name="Shawn Bertini" userId="539bd338-e228-4ffb-a8ac-abbc3f96bd0c" providerId="ADAL" clId="{8BC7B625-CF59-A049-8154-0D6DBC45EBAC}" dt="2024-09-26T17:08:11.578" v="2016" actId="20577"/>
          <ac:spMkLst>
            <pc:docMk/>
            <pc:sldMk cId="840193944" sldId="273"/>
            <ac:spMk id="2" creationId="{A456FF0C-BA02-625F-9F69-2B53038732C2}"/>
          </ac:spMkLst>
        </pc:spChg>
        <pc:spChg chg="add mod">
          <ac:chgData name="Shawn Bertini" userId="539bd338-e228-4ffb-a8ac-abbc3f96bd0c" providerId="ADAL" clId="{8BC7B625-CF59-A049-8154-0D6DBC45EBAC}" dt="2024-09-26T21:33:56.488" v="3166" actId="1076"/>
          <ac:spMkLst>
            <pc:docMk/>
            <pc:sldMk cId="840193944" sldId="273"/>
            <ac:spMk id="4" creationId="{3421CB50-3F45-55C8-63FD-D8DB06F846A0}"/>
          </ac:spMkLst>
        </pc:spChg>
        <pc:picChg chg="add mod">
          <ac:chgData name="Shawn Bertini" userId="539bd338-e228-4ffb-a8ac-abbc3f96bd0c" providerId="ADAL" clId="{8BC7B625-CF59-A049-8154-0D6DBC45EBAC}" dt="2024-09-26T19:26:03.138" v="3068" actId="1076"/>
          <ac:picMkLst>
            <pc:docMk/>
            <pc:sldMk cId="840193944" sldId="273"/>
            <ac:picMk id="3" creationId="{AA9E0C22-9B64-F128-5243-E7CFF9CD0202}"/>
          </ac:picMkLst>
        </pc:picChg>
      </pc:sldChg>
      <pc:sldChg chg="addSp modSp new mod modNotesTx">
        <pc:chgData name="Shawn Bertini" userId="539bd338-e228-4ffb-a8ac-abbc3f96bd0c" providerId="ADAL" clId="{8BC7B625-CF59-A049-8154-0D6DBC45EBAC}" dt="2024-09-26T21:39:54.805" v="3239" actId="113"/>
        <pc:sldMkLst>
          <pc:docMk/>
          <pc:sldMk cId="4185046611" sldId="274"/>
        </pc:sldMkLst>
        <pc:spChg chg="mod">
          <ac:chgData name="Shawn Bertini" userId="539bd338-e228-4ffb-a8ac-abbc3f96bd0c" providerId="ADAL" clId="{8BC7B625-CF59-A049-8154-0D6DBC45EBAC}" dt="2024-09-26T18:34:34.159" v="2319" actId="20577"/>
          <ac:spMkLst>
            <pc:docMk/>
            <pc:sldMk cId="4185046611" sldId="274"/>
            <ac:spMk id="2" creationId="{11B362F2-EDF8-BB24-845D-D5A8623D7C60}"/>
          </ac:spMkLst>
        </pc:spChg>
        <pc:spChg chg="add mod">
          <ac:chgData name="Shawn Bertini" userId="539bd338-e228-4ffb-a8ac-abbc3f96bd0c" providerId="ADAL" clId="{8BC7B625-CF59-A049-8154-0D6DBC45EBAC}" dt="2024-09-26T21:39:54.805" v="3239" actId="113"/>
          <ac:spMkLst>
            <pc:docMk/>
            <pc:sldMk cId="4185046611" sldId="274"/>
            <ac:spMk id="4" creationId="{F6106FF9-13AF-F6FF-FC62-9FB7035196E9}"/>
          </ac:spMkLst>
        </pc:spChg>
        <pc:picChg chg="add mod">
          <ac:chgData name="Shawn Bertini" userId="539bd338-e228-4ffb-a8ac-abbc3f96bd0c" providerId="ADAL" clId="{8BC7B625-CF59-A049-8154-0D6DBC45EBAC}" dt="2024-09-26T18:42:05.127" v="2559" actId="14100"/>
          <ac:picMkLst>
            <pc:docMk/>
            <pc:sldMk cId="4185046611" sldId="274"/>
            <ac:picMk id="3" creationId="{CED2659D-F5FE-3CB5-D2CF-384AB6BE1FD5}"/>
          </ac:picMkLst>
        </pc:picChg>
      </pc:sldChg>
      <pc:sldChg chg="addSp delSp modSp new del mod modClrScheme chgLayout">
        <pc:chgData name="Shawn Bertini" userId="539bd338-e228-4ffb-a8ac-abbc3f96bd0c" providerId="ADAL" clId="{8BC7B625-CF59-A049-8154-0D6DBC45EBAC}" dt="2024-09-26T19:04:52.339" v="2714" actId="2696"/>
        <pc:sldMkLst>
          <pc:docMk/>
          <pc:sldMk cId="3691932057" sldId="275"/>
        </pc:sldMkLst>
        <pc:spChg chg="del mod ord">
          <ac:chgData name="Shawn Bertini" userId="539bd338-e228-4ffb-a8ac-abbc3f96bd0c" providerId="ADAL" clId="{8BC7B625-CF59-A049-8154-0D6DBC45EBAC}" dt="2024-09-26T19:03:56.010" v="2698" actId="700"/>
          <ac:spMkLst>
            <pc:docMk/>
            <pc:sldMk cId="3691932057" sldId="275"/>
            <ac:spMk id="2" creationId="{578797A2-DE89-24D9-917D-BDFBCAD3D6B8}"/>
          </ac:spMkLst>
        </pc:spChg>
        <pc:spChg chg="del">
          <ac:chgData name="Shawn Bertini" userId="539bd338-e228-4ffb-a8ac-abbc3f96bd0c" providerId="ADAL" clId="{8BC7B625-CF59-A049-8154-0D6DBC45EBAC}" dt="2024-09-26T19:03:56.010" v="2698" actId="700"/>
          <ac:spMkLst>
            <pc:docMk/>
            <pc:sldMk cId="3691932057" sldId="275"/>
            <ac:spMk id="3" creationId="{CDBBB957-7DA8-1731-53C6-FE938F5DBD16}"/>
          </ac:spMkLst>
        </pc:spChg>
        <pc:spChg chg="add mod ord">
          <ac:chgData name="Shawn Bertini" userId="539bd338-e228-4ffb-a8ac-abbc3f96bd0c" providerId="ADAL" clId="{8BC7B625-CF59-A049-8154-0D6DBC45EBAC}" dt="2024-09-26T19:03:56.010" v="2698" actId="700"/>
          <ac:spMkLst>
            <pc:docMk/>
            <pc:sldMk cId="3691932057" sldId="275"/>
            <ac:spMk id="4" creationId="{FAF005B8-678A-C8EA-453E-F74566A62FE5}"/>
          </ac:spMkLst>
        </pc:spChg>
      </pc:sldChg>
      <pc:sldChg chg="addSp delSp modSp add mod ord modNotesTx">
        <pc:chgData name="Shawn Bertini" userId="539bd338-e228-4ffb-a8ac-abbc3f96bd0c" providerId="ADAL" clId="{8BC7B625-CF59-A049-8154-0D6DBC45EBAC}" dt="2024-09-26T19:23:50.997" v="3003" actId="20577"/>
        <pc:sldMkLst>
          <pc:docMk/>
          <pc:sldMk cId="4131171833" sldId="276"/>
        </pc:sldMkLst>
        <pc:spChg chg="add mod">
          <ac:chgData name="Shawn Bertini" userId="539bd338-e228-4ffb-a8ac-abbc3f96bd0c" providerId="ADAL" clId="{8BC7B625-CF59-A049-8154-0D6DBC45EBAC}" dt="2024-09-26T19:07:43.335" v="2864" actId="20577"/>
          <ac:spMkLst>
            <pc:docMk/>
            <pc:sldMk cId="4131171833" sldId="276"/>
            <ac:spMk id="3" creationId="{20B0B2BB-5A82-F2DB-213B-722103D3B38E}"/>
          </ac:spMkLst>
        </pc:spChg>
        <pc:spChg chg="del mod">
          <ac:chgData name="Shawn Bertini" userId="539bd338-e228-4ffb-a8ac-abbc3f96bd0c" providerId="ADAL" clId="{8BC7B625-CF59-A049-8154-0D6DBC45EBAC}" dt="2024-09-26T19:07:33.596" v="2825" actId="478"/>
          <ac:spMkLst>
            <pc:docMk/>
            <pc:sldMk cId="4131171833" sldId="276"/>
            <ac:spMk id="195" creationId="{2FBDCC45-7098-D133-9E10-DA8141A399EE}"/>
          </ac:spMkLst>
        </pc:spChg>
        <pc:spChg chg="del mod">
          <ac:chgData name="Shawn Bertini" userId="539bd338-e228-4ffb-a8ac-abbc3f96bd0c" providerId="ADAL" clId="{8BC7B625-CF59-A049-8154-0D6DBC45EBAC}" dt="2024-09-26T19:07:45.543" v="2865" actId="478"/>
          <ac:spMkLst>
            <pc:docMk/>
            <pc:sldMk cId="4131171833" sldId="276"/>
            <ac:spMk id="196" creationId="{208A55DE-158C-7C5A-7C63-5D89B2B5AF2C}"/>
          </ac:spMkLst>
        </pc:spChg>
      </pc:sldChg>
      <pc:sldChg chg="modSp new mod">
        <pc:chgData name="Shawn Bertini" userId="539bd338-e228-4ffb-a8ac-abbc3f96bd0c" providerId="ADAL" clId="{8BC7B625-CF59-A049-8154-0D6DBC45EBAC}" dt="2024-09-26T19:22:18.626" v="2974" actId="14100"/>
        <pc:sldMkLst>
          <pc:docMk/>
          <pc:sldMk cId="2445144733" sldId="277"/>
        </pc:sldMkLst>
        <pc:spChg chg="mod">
          <ac:chgData name="Shawn Bertini" userId="539bd338-e228-4ffb-a8ac-abbc3f96bd0c" providerId="ADAL" clId="{8BC7B625-CF59-A049-8154-0D6DBC45EBAC}" dt="2024-09-26T19:22:18.626" v="2974" actId="14100"/>
          <ac:spMkLst>
            <pc:docMk/>
            <pc:sldMk cId="2445144733" sldId="277"/>
            <ac:spMk id="2" creationId="{BDFFE564-E760-8A19-C82E-EF1B32BEC098}"/>
          </ac:spMkLst>
        </pc:spChg>
      </pc:sldChg>
      <pc:sldMasterChg chg="delSldLayout modSldLayout">
        <pc:chgData name="Shawn Bertini" userId="539bd338-e228-4ffb-a8ac-abbc3f96bd0c" providerId="ADAL" clId="{8BC7B625-CF59-A049-8154-0D6DBC45EBAC}" dt="2024-09-26T19:21:35.651" v="2937" actId="2696"/>
        <pc:sldMasterMkLst>
          <pc:docMk/>
          <pc:sldMasterMk cId="0" sldId="2147483664"/>
        </pc:sldMasterMkLst>
        <pc:sldLayoutChg chg="modSp mod">
          <pc:chgData name="Shawn Bertini" userId="539bd338-e228-4ffb-a8ac-abbc3f96bd0c" providerId="ADAL" clId="{8BC7B625-CF59-A049-8154-0D6DBC45EBAC}" dt="2024-09-26T18:45:06.376" v="2595" actId="20577"/>
          <pc:sldLayoutMkLst>
            <pc:docMk/>
            <pc:sldMasterMk cId="0" sldId="2147483664"/>
            <pc:sldLayoutMk cId="0" sldId="2147483648"/>
          </pc:sldLayoutMkLst>
          <pc:spChg chg="mod">
            <ac:chgData name="Shawn Bertini" userId="539bd338-e228-4ffb-a8ac-abbc3f96bd0c" providerId="ADAL" clId="{8BC7B625-CF59-A049-8154-0D6DBC45EBAC}" dt="2024-09-26T18:45:06.376" v="2595" actId="20577"/>
            <ac:spMkLst>
              <pc:docMk/>
              <pc:sldMasterMk cId="0" sldId="2147483664"/>
              <pc:sldLayoutMk cId="0" sldId="2147483648"/>
              <ac:spMk id="19" creationId="{00000000-0000-0000-0000-000000000000}"/>
            </ac:spMkLst>
          </pc:spChg>
        </pc:sldLayoutChg>
        <pc:sldLayoutChg chg="del">
          <pc:chgData name="Shawn Bertini" userId="539bd338-e228-4ffb-a8ac-abbc3f96bd0c" providerId="ADAL" clId="{8BC7B625-CF59-A049-8154-0D6DBC45EBAC}" dt="2024-09-26T19:21:35.651" v="2937" actId="2696"/>
          <pc:sldLayoutMkLst>
            <pc:docMk/>
            <pc:sldMasterMk cId="0" sldId="2147483664"/>
            <pc:sldLayoutMk cId="0"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cb371b36d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cb371b36d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Use Calendar Year!</a:t>
            </a:r>
          </a:p>
        </p:txBody>
      </p:sp>
    </p:spTree>
    <p:extLst>
      <p:ext uri="{BB962C8B-B14F-4D97-AF65-F5344CB8AC3E}">
        <p14:creationId xmlns:p14="http://schemas.microsoft.com/office/powerpoint/2010/main" val="3728207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a:extLst>
            <a:ext uri="{FF2B5EF4-FFF2-40B4-BE49-F238E27FC236}">
              <a16:creationId xmlns:a16="http://schemas.microsoft.com/office/drawing/2014/main" id="{95DE4E66-990B-9B4A-F4CC-C7664DC732A4}"/>
            </a:ext>
          </a:extLst>
        </p:cNvPr>
        <p:cNvGrpSpPr/>
        <p:nvPr/>
      </p:nvGrpSpPr>
      <p:grpSpPr>
        <a:xfrm>
          <a:off x="0" y="0"/>
          <a:ext cx="0" cy="0"/>
          <a:chOff x="0" y="0"/>
          <a:chExt cx="0" cy="0"/>
        </a:xfrm>
      </p:grpSpPr>
      <p:sp>
        <p:nvSpPr>
          <p:cNvPr id="251" name="Google Shape;251;gcb371b36d1_0_1:notes">
            <a:extLst>
              <a:ext uri="{FF2B5EF4-FFF2-40B4-BE49-F238E27FC236}">
                <a16:creationId xmlns:a16="http://schemas.microsoft.com/office/drawing/2014/main" id="{C037CB94-BF74-C30E-148B-4FF65966287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cb371b36d1_0_1:notes">
            <a:extLst>
              <a:ext uri="{FF2B5EF4-FFF2-40B4-BE49-F238E27FC236}">
                <a16:creationId xmlns:a16="http://schemas.microsoft.com/office/drawing/2014/main" id="{E0155422-D80A-B3E9-A2DC-D8631AAC27F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5368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f88252dc4_0_1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1f88252dc4_0_1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a:extLst>
            <a:ext uri="{FF2B5EF4-FFF2-40B4-BE49-F238E27FC236}">
              <a16:creationId xmlns:a16="http://schemas.microsoft.com/office/drawing/2014/main" id="{06383B53-AE58-DB79-DE2B-BC1023BFF95D}"/>
            </a:ext>
          </a:extLst>
        </p:cNvPr>
        <p:cNvGrpSpPr/>
        <p:nvPr/>
      </p:nvGrpSpPr>
      <p:grpSpPr>
        <a:xfrm>
          <a:off x="0" y="0"/>
          <a:ext cx="0" cy="0"/>
          <a:chOff x="0" y="0"/>
          <a:chExt cx="0" cy="0"/>
        </a:xfrm>
      </p:grpSpPr>
      <p:sp>
        <p:nvSpPr>
          <p:cNvPr id="301" name="Google Shape;301;g1f88252dc4_0_1113:notes">
            <a:extLst>
              <a:ext uri="{FF2B5EF4-FFF2-40B4-BE49-F238E27FC236}">
                <a16:creationId xmlns:a16="http://schemas.microsoft.com/office/drawing/2014/main" id="{CE0769B4-34D6-8E90-C67E-6B31BAE0F57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1f88252dc4_0_1113:notes">
            <a:extLst>
              <a:ext uri="{FF2B5EF4-FFF2-40B4-BE49-F238E27FC236}">
                <a16:creationId xmlns:a16="http://schemas.microsoft.com/office/drawing/2014/main" id="{937729EE-42DC-9A6A-D36E-69FE1EAF03D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1594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f88252dc4_0_15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f88252dc4_0_1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f88252dc4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f88252dc4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f88252dc4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1f88252dc4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f88252dc4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f88252dc4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Investors may want to place their own people</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97514C29-6A37-085C-56CE-F2A388DF205C}"/>
            </a:ext>
          </a:extLst>
        </p:cNvPr>
        <p:cNvGrpSpPr/>
        <p:nvPr/>
      </p:nvGrpSpPr>
      <p:grpSpPr>
        <a:xfrm>
          <a:off x="0" y="0"/>
          <a:ext cx="0" cy="0"/>
          <a:chOff x="0" y="0"/>
          <a:chExt cx="0" cy="0"/>
        </a:xfrm>
      </p:grpSpPr>
      <p:sp>
        <p:nvSpPr>
          <p:cNvPr id="192" name="Google Shape;192;g1f88252dc4_0_249:notes">
            <a:extLst>
              <a:ext uri="{FF2B5EF4-FFF2-40B4-BE49-F238E27FC236}">
                <a16:creationId xmlns:a16="http://schemas.microsoft.com/office/drawing/2014/main" id="{F658FB4D-EB4C-1168-EB5C-26243733E94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1f88252dc4_0_249:notes">
            <a:extLst>
              <a:ext uri="{FF2B5EF4-FFF2-40B4-BE49-F238E27FC236}">
                <a16:creationId xmlns:a16="http://schemas.microsoft.com/office/drawing/2014/main" id="{18D38FCF-4AD8-3ADA-651D-E66F15B29E7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Vision</a:t>
            </a:r>
            <a:endParaRPr dirty="0"/>
          </a:p>
        </p:txBody>
      </p:sp>
    </p:spTree>
    <p:extLst>
      <p:ext uri="{BB962C8B-B14F-4D97-AF65-F5344CB8AC3E}">
        <p14:creationId xmlns:p14="http://schemas.microsoft.com/office/powerpoint/2010/main" val="1423268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f88252dc4_0_6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f88252dc4_0_6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a:extLst>
            <a:ext uri="{FF2B5EF4-FFF2-40B4-BE49-F238E27FC236}">
              <a16:creationId xmlns:a16="http://schemas.microsoft.com/office/drawing/2014/main" id="{EB99B998-6DBC-29A7-F981-FE8CB0B4C790}"/>
            </a:ext>
          </a:extLst>
        </p:cNvPr>
        <p:cNvGrpSpPr/>
        <p:nvPr/>
      </p:nvGrpSpPr>
      <p:grpSpPr>
        <a:xfrm>
          <a:off x="0" y="0"/>
          <a:ext cx="0" cy="0"/>
          <a:chOff x="0" y="0"/>
          <a:chExt cx="0" cy="0"/>
        </a:xfrm>
      </p:grpSpPr>
      <p:sp>
        <p:nvSpPr>
          <p:cNvPr id="251" name="Google Shape;251;gcb371b36d1_0_1:notes">
            <a:extLst>
              <a:ext uri="{FF2B5EF4-FFF2-40B4-BE49-F238E27FC236}">
                <a16:creationId xmlns:a16="http://schemas.microsoft.com/office/drawing/2014/main" id="{4AF554F4-2393-4377-E500-9BB290C3289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cb371b36d1_0_1:notes">
            <a:extLst>
              <a:ext uri="{FF2B5EF4-FFF2-40B4-BE49-F238E27FC236}">
                <a16:creationId xmlns:a16="http://schemas.microsoft.com/office/drawing/2014/main" id="{0DFC4460-1D0B-CE47-E98F-AD38639F235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55520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f88252dc4_0_1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1f88252dc4_0_1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f88252dc4_0_1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f88252dc4_0_1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pic>
        <p:nvPicPr>
          <p:cNvPr id="10" name="Google Shape;10;p2" descr="shutterstock_429987889_edited.jpg"/>
          <p:cNvPicPr preferRelativeResize="0"/>
          <p:nvPr/>
        </p:nvPicPr>
        <p:blipFill rotWithShape="1">
          <a:blip r:embed="rId2">
            <a:alphaModFix/>
          </a:blip>
          <a:srcRect t="21799" b="23591"/>
          <a:stretch/>
        </p:blipFill>
        <p:spPr>
          <a:xfrm>
            <a:off x="0" y="487825"/>
            <a:ext cx="9144000" cy="4655676"/>
          </a:xfrm>
          <a:prstGeom prst="rect">
            <a:avLst/>
          </a:prstGeom>
          <a:noFill/>
          <a:ln>
            <a:noFill/>
          </a:ln>
        </p:spPr>
      </p:pic>
      <p:sp>
        <p:nvSpPr>
          <p:cNvPr id="11" name="Google Shape;11;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830392" y="1191256"/>
            <a:ext cx="745763" cy="45826"/>
            <a:chOff x="4580561" y="2589004"/>
            <a:chExt cx="1064464" cy="25200"/>
          </a:xfrm>
        </p:grpSpPr>
        <p:sp>
          <p:nvSpPr>
            <p:cNvPr id="13" name="Google Shape;13;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5;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6" name="Google Shape;16;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7" name="Google Shape;17;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18" name="Google Shape;18;p2"/>
          <p:cNvSpPr txBox="1"/>
          <p:nvPr/>
        </p:nvSpPr>
        <p:spPr>
          <a:xfrm>
            <a:off x="226550" y="78500"/>
            <a:ext cx="1162200" cy="321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b="1">
                <a:latin typeface="Raleway"/>
                <a:ea typeface="Raleway"/>
                <a:cs typeface="Raleway"/>
                <a:sym typeface="Raleway"/>
              </a:rPr>
              <a:t>Four Points Funding  LLC</a:t>
            </a:r>
            <a:endParaRPr sz="600" b="1">
              <a:latin typeface="Raleway"/>
              <a:ea typeface="Raleway"/>
              <a:cs typeface="Raleway"/>
              <a:sym typeface="Raleway"/>
            </a:endParaRPr>
          </a:p>
        </p:txBody>
      </p:sp>
      <p:sp>
        <p:nvSpPr>
          <p:cNvPr id="19" name="Google Shape;19;p2"/>
          <p:cNvSpPr txBox="1"/>
          <p:nvPr/>
        </p:nvSpPr>
        <p:spPr>
          <a:xfrm>
            <a:off x="1296767" y="78500"/>
            <a:ext cx="2100600" cy="321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dirty="0">
                <a:latin typeface="Raleway"/>
                <a:ea typeface="Raleway"/>
                <a:cs typeface="Raleway"/>
                <a:sym typeface="Raleway"/>
              </a:rPr>
              <a:t>Glamping Show USA, 2024</a:t>
            </a:r>
            <a:endParaRPr sz="600" dirty="0">
              <a:latin typeface="Raleway"/>
              <a:ea typeface="Raleway"/>
              <a:cs typeface="Raleway"/>
              <a:sym typeface="Raleway"/>
            </a:endParaRPr>
          </a:p>
        </p:txBody>
      </p:sp>
      <p:sp>
        <p:nvSpPr>
          <p:cNvPr id="20" name="Google Shape;20;p2"/>
          <p:cNvSpPr txBox="1"/>
          <p:nvPr/>
        </p:nvSpPr>
        <p:spPr>
          <a:xfrm>
            <a:off x="8213935" y="78500"/>
            <a:ext cx="705900" cy="321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600">
                <a:latin typeface="Raleway"/>
                <a:ea typeface="Raleway"/>
                <a:cs typeface="Raleway"/>
                <a:sym typeface="Raleway"/>
              </a:rPr>
              <a:t>Version 1.0</a:t>
            </a:r>
            <a:endParaRPr sz="600" b="1">
              <a:latin typeface="Raleway"/>
              <a:ea typeface="Raleway"/>
              <a:cs typeface="Raleway"/>
              <a:sym typeface="Raleway"/>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2"/>
        <p:cNvGrpSpPr/>
        <p:nvPr/>
      </p:nvGrpSpPr>
      <p:grpSpPr>
        <a:xfrm>
          <a:off x="0" y="0"/>
          <a:ext cx="0" cy="0"/>
          <a:chOff x="0" y="0"/>
          <a:chExt cx="0" cy="0"/>
        </a:xfrm>
      </p:grpSpPr>
      <p:sp>
        <p:nvSpPr>
          <p:cNvPr id="133" name="Google Shape;133;p13"/>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134" name="Google Shape;134;p1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135" name="Google Shape;135;p13">
            <a:hlinkClick r:id="" action="ppaction://noaction"/>
          </p:cNvPr>
          <p:cNvSpPr/>
          <p:nvPr/>
        </p:nvSpPr>
        <p:spPr>
          <a:xfrm>
            <a:off x="8280450" y="0"/>
            <a:ext cx="863400" cy="454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6" name="Google Shape;136;p13">
            <a:hlinkClick r:id="" action="ppaction://noaction"/>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137" name="Google Shape;137;p13">
            <a:hlinkClick r:id="" action="ppaction://noaction"/>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138" name="Google Shape;138;p13">
            <a:hlinkClick r:id="" action="ppaction://noaction"/>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0"/>
        <p:cNvGrpSpPr/>
        <p:nvPr/>
      </p:nvGrpSpPr>
      <p:grpSpPr>
        <a:xfrm>
          <a:off x="0" y="0"/>
          <a:ext cx="0" cy="0"/>
          <a:chOff x="0" y="0"/>
          <a:chExt cx="0" cy="0"/>
        </a:xfrm>
      </p:grpSpPr>
      <p:sp>
        <p:nvSpPr>
          <p:cNvPr id="151" name="Google Shape;151;p1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152" name="Google Shape;152;p15">
            <a:hlinkClick r:id="" action="ppaction://noaction"/>
          </p:cNvPr>
          <p:cNvSpPr/>
          <p:nvPr/>
        </p:nvSpPr>
        <p:spPr>
          <a:xfrm>
            <a:off x="8280450" y="0"/>
            <a:ext cx="863400" cy="454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3" name="Google Shape;153;p15">
            <a:hlinkClick r:id="" action="ppaction://noaction"/>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154" name="Google Shape;154;p15">
            <a:hlinkClick r:id="" action="ppaction://noaction"/>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155" name="Google Shape;155;p15">
            <a:hlinkClick r:id="" action="ppaction://noaction"/>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_alt1">
  <p:cSld name="SECTION_HEADER_2">
    <p:bg>
      <p:bgPr>
        <a:solidFill>
          <a:srgbClr val="434343"/>
        </a:solidFill>
        <a:effectLst/>
      </p:bgPr>
    </p:bg>
    <p:spTree>
      <p:nvGrpSpPr>
        <p:cNvPr id="1" name="Shape 162"/>
        <p:cNvGrpSpPr/>
        <p:nvPr/>
      </p:nvGrpSpPr>
      <p:grpSpPr>
        <a:xfrm>
          <a:off x="0" y="0"/>
          <a:ext cx="0" cy="0"/>
          <a:chOff x="0" y="0"/>
          <a:chExt cx="0" cy="0"/>
        </a:xfrm>
      </p:grpSpPr>
      <p:grpSp>
        <p:nvGrpSpPr>
          <p:cNvPr id="163" name="Google Shape;163;p17"/>
          <p:cNvGrpSpPr/>
          <p:nvPr/>
        </p:nvGrpSpPr>
        <p:grpSpPr>
          <a:xfrm>
            <a:off x="830392" y="1191256"/>
            <a:ext cx="745763" cy="45826"/>
            <a:chOff x="4580561" y="2589004"/>
            <a:chExt cx="1064464" cy="25200"/>
          </a:xfrm>
        </p:grpSpPr>
        <p:sp>
          <p:nvSpPr>
            <p:cNvPr id="164" name="Google Shape;164;p1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 name="Google Shape;166;p17"/>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167" name="Google Shape;167;p1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
        <p:nvSpPr>
          <p:cNvPr id="168" name="Google Shape;168;p17">
            <a:hlinkClick r:id="" action="ppaction://noaction"/>
          </p:cNvPr>
          <p:cNvSpPr/>
          <p:nvPr/>
        </p:nvSpPr>
        <p:spPr>
          <a:xfrm>
            <a:off x="8280450" y="0"/>
            <a:ext cx="863400" cy="4542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9" name="Google Shape;169;p17">
            <a:hlinkClick r:id="" action="ppaction://noaction"/>
          </p:cNvPr>
          <p:cNvCxnSpPr/>
          <p:nvPr/>
        </p:nvCxnSpPr>
        <p:spPr>
          <a:xfrm>
            <a:off x="8598817" y="216350"/>
            <a:ext cx="216300" cy="0"/>
          </a:xfrm>
          <a:prstGeom prst="straightConnector1">
            <a:avLst/>
          </a:prstGeom>
          <a:noFill/>
          <a:ln w="9525" cap="flat" cmpd="sng">
            <a:solidFill>
              <a:schemeClr val="lt2"/>
            </a:solidFill>
            <a:prstDash val="solid"/>
            <a:round/>
            <a:headEnd type="none" w="med" len="med"/>
            <a:tailEnd type="none" w="med" len="med"/>
          </a:ln>
        </p:spPr>
      </p:cxnSp>
      <p:cxnSp>
        <p:nvCxnSpPr>
          <p:cNvPr id="170" name="Google Shape;170;p17">
            <a:hlinkClick r:id="" action="ppaction://noaction"/>
          </p:cNvPr>
          <p:cNvCxnSpPr/>
          <p:nvPr/>
        </p:nvCxnSpPr>
        <p:spPr>
          <a:xfrm>
            <a:off x="8598817" y="250138"/>
            <a:ext cx="216300" cy="0"/>
          </a:xfrm>
          <a:prstGeom prst="straightConnector1">
            <a:avLst/>
          </a:prstGeom>
          <a:noFill/>
          <a:ln w="9525" cap="flat" cmpd="sng">
            <a:solidFill>
              <a:schemeClr val="lt2"/>
            </a:solidFill>
            <a:prstDash val="solid"/>
            <a:round/>
            <a:headEnd type="none" w="med" len="med"/>
            <a:tailEnd type="none" w="med" len="med"/>
          </a:ln>
        </p:spPr>
      </p:cxnSp>
      <p:cxnSp>
        <p:nvCxnSpPr>
          <p:cNvPr id="171" name="Google Shape;171;p17">
            <a:hlinkClick r:id="" action="ppaction://noaction"/>
          </p:cNvPr>
          <p:cNvCxnSpPr/>
          <p:nvPr/>
        </p:nvCxnSpPr>
        <p:spPr>
          <a:xfrm>
            <a:off x="8598817" y="283925"/>
            <a:ext cx="216300" cy="0"/>
          </a:xfrm>
          <a:prstGeom prst="straightConnector1">
            <a:avLst/>
          </a:prstGeom>
          <a:noFill/>
          <a:ln w="9525" cap="flat" cmpd="sng">
            <a:solidFill>
              <a:schemeClr val="lt2"/>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_alt1">
  <p:cSld name="TITLE_1">
    <p:bg>
      <p:bgPr>
        <a:solidFill>
          <a:schemeClr val="lt2"/>
        </a:solidFill>
        <a:effectLst/>
      </p:bgPr>
    </p:bg>
    <p:spTree>
      <p:nvGrpSpPr>
        <p:cNvPr id="1" name="Shape 21"/>
        <p:cNvGrpSpPr/>
        <p:nvPr/>
      </p:nvGrpSpPr>
      <p:grpSpPr>
        <a:xfrm>
          <a:off x="0" y="0"/>
          <a:ext cx="0" cy="0"/>
          <a:chOff x="0" y="0"/>
          <a:chExt cx="0" cy="0"/>
        </a:xfrm>
      </p:grpSpPr>
      <p:pic>
        <p:nvPicPr>
          <p:cNvPr id="22" name="Google Shape;22;p3" descr="shutterstock_429987889_edited.jpg"/>
          <p:cNvPicPr preferRelativeResize="0"/>
          <p:nvPr/>
        </p:nvPicPr>
        <p:blipFill rotWithShape="1">
          <a:blip r:embed="rId2">
            <a:alphaModFix/>
          </a:blip>
          <a:srcRect t="21799" b="23591"/>
          <a:stretch/>
        </p:blipFill>
        <p:spPr>
          <a:xfrm>
            <a:off x="0" y="487825"/>
            <a:ext cx="9144000" cy="4655676"/>
          </a:xfrm>
          <a:prstGeom prst="rect">
            <a:avLst/>
          </a:prstGeom>
          <a:noFill/>
          <a:ln>
            <a:noFill/>
          </a:ln>
        </p:spPr>
      </p:pic>
      <p:sp>
        <p:nvSpPr>
          <p:cNvPr id="23" name="Google Shape;23;p3"/>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3"/>
          <p:cNvGrpSpPr/>
          <p:nvPr/>
        </p:nvGrpSpPr>
        <p:grpSpPr>
          <a:xfrm>
            <a:off x="830392" y="1191256"/>
            <a:ext cx="745763" cy="45826"/>
            <a:chOff x="4580561" y="2589004"/>
            <a:chExt cx="1064464" cy="25200"/>
          </a:xfrm>
        </p:grpSpPr>
        <p:sp>
          <p:nvSpPr>
            <p:cNvPr id="25" name="Google Shape;25;p3"/>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7;p3"/>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4200"/>
              <a:buNone/>
              <a:defRPr sz="4200">
                <a:solidFill>
                  <a:schemeClr val="dk2"/>
                </a:solidFill>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a:endParaRPr/>
          </a:p>
        </p:txBody>
      </p:sp>
      <p:sp>
        <p:nvSpPr>
          <p:cNvPr id="28" name="Google Shape;28;p3"/>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29" name="Google Shape;29;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30" name="Google Shape;30;p3">
            <a:hlinkClick r:id="" action="ppaction://noaction"/>
          </p:cNvPr>
          <p:cNvSpPr/>
          <p:nvPr/>
        </p:nvSpPr>
        <p:spPr>
          <a:xfrm>
            <a:off x="8280450" y="0"/>
            <a:ext cx="863400" cy="454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 name="Google Shape;31;p3">
            <a:hlinkClick r:id="" action="ppaction://noaction"/>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32" name="Google Shape;32;p3">
            <a:hlinkClick r:id="" action="ppaction://noaction"/>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33" name="Google Shape;33;p3">
            <a:hlinkClick r:id="" action="ppaction://noaction"/>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34"/>
        <p:cNvGrpSpPr/>
        <p:nvPr/>
      </p:nvGrpSpPr>
      <p:grpSpPr>
        <a:xfrm>
          <a:off x="0" y="0"/>
          <a:ext cx="0" cy="0"/>
          <a:chOff x="0" y="0"/>
          <a:chExt cx="0" cy="0"/>
        </a:xfrm>
      </p:grpSpPr>
      <p:grpSp>
        <p:nvGrpSpPr>
          <p:cNvPr id="35" name="Google Shape;35;p4"/>
          <p:cNvGrpSpPr/>
          <p:nvPr/>
        </p:nvGrpSpPr>
        <p:grpSpPr>
          <a:xfrm>
            <a:off x="830392" y="1191256"/>
            <a:ext cx="745763" cy="45826"/>
            <a:chOff x="4580561" y="2589004"/>
            <a:chExt cx="1064464" cy="25200"/>
          </a:xfrm>
        </p:grpSpPr>
        <p:sp>
          <p:nvSpPr>
            <p:cNvPr id="36" name="Google Shape;36;p4"/>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4"/>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39" name="Google Shape;39;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
        <p:nvSpPr>
          <p:cNvPr id="40" name="Google Shape;40;p4">
            <a:hlinkClick r:id="" action="ppaction://noaction"/>
          </p:cNvPr>
          <p:cNvSpPr/>
          <p:nvPr/>
        </p:nvSpPr>
        <p:spPr>
          <a:xfrm>
            <a:off x="8280450" y="0"/>
            <a:ext cx="863400" cy="454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4">
            <a:hlinkClick r:id="" action="ppaction://noaction"/>
          </p:cNvPr>
          <p:cNvCxnSpPr/>
          <p:nvPr/>
        </p:nvCxnSpPr>
        <p:spPr>
          <a:xfrm>
            <a:off x="8598817" y="216350"/>
            <a:ext cx="216300" cy="0"/>
          </a:xfrm>
          <a:prstGeom prst="straightConnector1">
            <a:avLst/>
          </a:prstGeom>
          <a:noFill/>
          <a:ln w="9525" cap="flat" cmpd="sng">
            <a:solidFill>
              <a:schemeClr val="lt2"/>
            </a:solidFill>
            <a:prstDash val="solid"/>
            <a:round/>
            <a:headEnd type="none" w="med" len="med"/>
            <a:tailEnd type="none" w="med" len="med"/>
          </a:ln>
        </p:spPr>
      </p:cxnSp>
      <p:cxnSp>
        <p:nvCxnSpPr>
          <p:cNvPr id="42" name="Google Shape;42;p4">
            <a:hlinkClick r:id="" action="ppaction://noaction"/>
          </p:cNvPr>
          <p:cNvCxnSpPr/>
          <p:nvPr/>
        </p:nvCxnSpPr>
        <p:spPr>
          <a:xfrm>
            <a:off x="8598817" y="250138"/>
            <a:ext cx="216300" cy="0"/>
          </a:xfrm>
          <a:prstGeom prst="straightConnector1">
            <a:avLst/>
          </a:prstGeom>
          <a:noFill/>
          <a:ln w="9525" cap="flat" cmpd="sng">
            <a:solidFill>
              <a:schemeClr val="lt2"/>
            </a:solidFill>
            <a:prstDash val="solid"/>
            <a:round/>
            <a:headEnd type="none" w="med" len="med"/>
            <a:tailEnd type="none" w="med" len="med"/>
          </a:ln>
        </p:spPr>
      </p:cxnSp>
      <p:cxnSp>
        <p:nvCxnSpPr>
          <p:cNvPr id="43" name="Google Shape;43;p4">
            <a:hlinkClick r:id="" action="ppaction://noaction"/>
          </p:cNvPr>
          <p:cNvCxnSpPr/>
          <p:nvPr/>
        </p:nvCxnSpPr>
        <p:spPr>
          <a:xfrm>
            <a:off x="8598817" y="283925"/>
            <a:ext cx="216300" cy="0"/>
          </a:xfrm>
          <a:prstGeom prst="straightConnector1">
            <a:avLst/>
          </a:prstGeom>
          <a:noFill/>
          <a:ln w="9525" cap="flat" cmpd="sng">
            <a:solidFill>
              <a:schemeClr val="lt2"/>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4"/>
        <p:cNvGrpSpPr/>
        <p:nvPr/>
      </p:nvGrpSpPr>
      <p:grpSpPr>
        <a:xfrm>
          <a:off x="0" y="0"/>
          <a:ext cx="0" cy="0"/>
          <a:chOff x="0" y="0"/>
          <a:chExt cx="0" cy="0"/>
        </a:xfrm>
      </p:grpSpPr>
      <p:sp>
        <p:nvSpPr>
          <p:cNvPr id="45" name="Google Shape;45;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46;p5"/>
          <p:cNvGrpSpPr/>
          <p:nvPr/>
        </p:nvGrpSpPr>
        <p:grpSpPr>
          <a:xfrm>
            <a:off x="830392" y="1191256"/>
            <a:ext cx="745763" cy="45826"/>
            <a:chOff x="4580561" y="2589004"/>
            <a:chExt cx="1064464" cy="25200"/>
          </a:xfrm>
        </p:grpSpPr>
        <p:sp>
          <p:nvSpPr>
            <p:cNvPr id="47" name="Google Shape;47;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49;p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0" name="Google Shape;50;p5"/>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1" name="Google Shape;51;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52" name="Google Shape;52;p5">
            <a:hlinkClick r:id="" action="ppaction://noaction"/>
          </p:cNvPr>
          <p:cNvSpPr/>
          <p:nvPr/>
        </p:nvSpPr>
        <p:spPr>
          <a:xfrm>
            <a:off x="8280450" y="0"/>
            <a:ext cx="863400" cy="454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3" name="Google Shape;53;p5">
            <a:hlinkClick r:id="" action="ppaction://noaction"/>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54" name="Google Shape;54;p5">
            <a:hlinkClick r:id="" action="ppaction://noaction"/>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55" name="Google Shape;55;p5">
            <a:hlinkClick r:id="" action="ppaction://noaction"/>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3"/>
        <p:cNvGrpSpPr/>
        <p:nvPr/>
      </p:nvGrpSpPr>
      <p:grpSpPr>
        <a:xfrm>
          <a:off x="0" y="0"/>
          <a:ext cx="0" cy="0"/>
          <a:chOff x="0" y="0"/>
          <a:chExt cx="0" cy="0"/>
        </a:xfrm>
      </p:grpSpPr>
      <p:sp>
        <p:nvSpPr>
          <p:cNvPr id="74" name="Google Shape;74;p8"/>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 name="Google Shape;75;p8"/>
          <p:cNvGrpSpPr/>
          <p:nvPr/>
        </p:nvGrpSpPr>
        <p:grpSpPr>
          <a:xfrm>
            <a:off x="830392" y="1191256"/>
            <a:ext cx="745763" cy="45826"/>
            <a:chOff x="4580561" y="2589004"/>
            <a:chExt cx="1064464" cy="25200"/>
          </a:xfrm>
        </p:grpSpPr>
        <p:sp>
          <p:nvSpPr>
            <p:cNvPr id="76" name="Google Shape;76;p8"/>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8"/>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79" name="Google Shape;79;p8"/>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80" name="Google Shape;80;p8"/>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81" name="Google Shape;81;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82" name="Google Shape;82;p8">
            <a:hlinkClick r:id="" action="ppaction://noaction"/>
          </p:cNvPr>
          <p:cNvSpPr/>
          <p:nvPr/>
        </p:nvSpPr>
        <p:spPr>
          <a:xfrm>
            <a:off x="8280450" y="0"/>
            <a:ext cx="863400" cy="454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3" name="Google Shape;83;p8">
            <a:hlinkClick r:id="" action="ppaction://noaction"/>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84" name="Google Shape;84;p8">
            <a:hlinkClick r:id="" action="ppaction://noaction"/>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85" name="Google Shape;85;p8">
            <a:hlinkClick r:id="" action="ppaction://noaction"/>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6"/>
        <p:cNvGrpSpPr/>
        <p:nvPr/>
      </p:nvGrpSpPr>
      <p:grpSpPr>
        <a:xfrm>
          <a:off x="0" y="0"/>
          <a:ext cx="0" cy="0"/>
          <a:chOff x="0" y="0"/>
          <a:chExt cx="0" cy="0"/>
        </a:xfrm>
      </p:grpSpPr>
      <p:sp>
        <p:nvSpPr>
          <p:cNvPr id="87" name="Google Shape;87;p9"/>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88;p9"/>
          <p:cNvGrpSpPr/>
          <p:nvPr/>
        </p:nvGrpSpPr>
        <p:grpSpPr>
          <a:xfrm>
            <a:off x="830392" y="1191256"/>
            <a:ext cx="745763" cy="45826"/>
            <a:chOff x="4580561" y="2589004"/>
            <a:chExt cx="1064464" cy="25200"/>
          </a:xfrm>
        </p:grpSpPr>
        <p:sp>
          <p:nvSpPr>
            <p:cNvPr id="89" name="Google Shape;89;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 name="Google Shape;91;p9"/>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92" name="Google Shape;92;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93" name="Google Shape;93;p9">
            <a:hlinkClick r:id="" action="ppaction://noaction"/>
          </p:cNvPr>
          <p:cNvSpPr/>
          <p:nvPr/>
        </p:nvSpPr>
        <p:spPr>
          <a:xfrm>
            <a:off x="8280450" y="0"/>
            <a:ext cx="863400" cy="454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4" name="Google Shape;94;p9">
            <a:hlinkClick r:id="" action="ppaction://noaction"/>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95" name="Google Shape;95;p9">
            <a:hlinkClick r:id="" action="ppaction://noaction"/>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96" name="Google Shape;96;p9">
            <a:hlinkClick r:id="" action="ppaction://noaction"/>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7"/>
        <p:cNvGrpSpPr/>
        <p:nvPr/>
      </p:nvGrpSpPr>
      <p:grpSpPr>
        <a:xfrm>
          <a:off x="0" y="0"/>
          <a:ext cx="0" cy="0"/>
          <a:chOff x="0" y="0"/>
          <a:chExt cx="0" cy="0"/>
        </a:xfrm>
      </p:grpSpPr>
      <p:sp>
        <p:nvSpPr>
          <p:cNvPr id="98" name="Google Shape;98;p10"/>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 name="Google Shape;99;p10"/>
          <p:cNvGrpSpPr/>
          <p:nvPr/>
        </p:nvGrpSpPr>
        <p:grpSpPr>
          <a:xfrm>
            <a:off x="830392" y="1191256"/>
            <a:ext cx="745763" cy="45826"/>
            <a:chOff x="4580561" y="2589004"/>
            <a:chExt cx="1064464" cy="25200"/>
          </a:xfrm>
        </p:grpSpPr>
        <p:sp>
          <p:nvSpPr>
            <p:cNvPr id="100" name="Google Shape;100;p10"/>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0"/>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10"/>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103" name="Google Shape;103;p10"/>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4" name="Google Shape;104;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105" name="Google Shape;105;p10">
            <a:hlinkClick r:id="" action="ppaction://noaction"/>
          </p:cNvPr>
          <p:cNvSpPr/>
          <p:nvPr/>
        </p:nvSpPr>
        <p:spPr>
          <a:xfrm>
            <a:off x="8280450" y="0"/>
            <a:ext cx="863400" cy="454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6" name="Google Shape;106;p10">
            <a:hlinkClick r:id="" action="ppaction://noaction"/>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107" name="Google Shape;107;p10">
            <a:hlinkClick r:id="" action="ppaction://noaction"/>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108" name="Google Shape;108;p10">
            <a:hlinkClick r:id="" action="ppaction://noaction"/>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109"/>
        <p:cNvGrpSpPr/>
        <p:nvPr/>
      </p:nvGrpSpPr>
      <p:grpSpPr>
        <a:xfrm>
          <a:off x="0" y="0"/>
          <a:ext cx="0" cy="0"/>
          <a:chOff x="0" y="0"/>
          <a:chExt cx="0" cy="0"/>
        </a:xfrm>
      </p:grpSpPr>
      <p:grpSp>
        <p:nvGrpSpPr>
          <p:cNvPr id="110" name="Google Shape;110;p11"/>
          <p:cNvGrpSpPr/>
          <p:nvPr/>
        </p:nvGrpSpPr>
        <p:grpSpPr>
          <a:xfrm>
            <a:off x="830392" y="4169130"/>
            <a:ext cx="745763" cy="45826"/>
            <a:chOff x="4580561" y="2589004"/>
            <a:chExt cx="1064464" cy="25200"/>
          </a:xfrm>
        </p:grpSpPr>
        <p:sp>
          <p:nvSpPr>
            <p:cNvPr id="111" name="Google Shape;111;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Google Shape;113;p11"/>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14" name="Google Shape;114;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
        <p:nvSpPr>
          <p:cNvPr id="115" name="Google Shape;115;p11">
            <a:hlinkClick r:id="" action="ppaction://noaction"/>
          </p:cNvPr>
          <p:cNvSpPr/>
          <p:nvPr/>
        </p:nvSpPr>
        <p:spPr>
          <a:xfrm>
            <a:off x="8280450" y="0"/>
            <a:ext cx="863400" cy="454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6" name="Google Shape;116;p11">
            <a:hlinkClick r:id="" action="ppaction://noaction"/>
          </p:cNvPr>
          <p:cNvCxnSpPr/>
          <p:nvPr/>
        </p:nvCxnSpPr>
        <p:spPr>
          <a:xfrm>
            <a:off x="8598817" y="216350"/>
            <a:ext cx="216300" cy="0"/>
          </a:xfrm>
          <a:prstGeom prst="straightConnector1">
            <a:avLst/>
          </a:prstGeom>
          <a:noFill/>
          <a:ln w="9525" cap="flat" cmpd="sng">
            <a:solidFill>
              <a:schemeClr val="lt2"/>
            </a:solidFill>
            <a:prstDash val="solid"/>
            <a:round/>
            <a:headEnd type="none" w="med" len="med"/>
            <a:tailEnd type="none" w="med" len="med"/>
          </a:ln>
        </p:spPr>
      </p:cxnSp>
      <p:cxnSp>
        <p:nvCxnSpPr>
          <p:cNvPr id="117" name="Google Shape;117;p11">
            <a:hlinkClick r:id="" action="ppaction://noaction"/>
          </p:cNvPr>
          <p:cNvCxnSpPr/>
          <p:nvPr/>
        </p:nvCxnSpPr>
        <p:spPr>
          <a:xfrm>
            <a:off x="8598817" y="250138"/>
            <a:ext cx="216300" cy="0"/>
          </a:xfrm>
          <a:prstGeom prst="straightConnector1">
            <a:avLst/>
          </a:prstGeom>
          <a:noFill/>
          <a:ln w="9525" cap="flat" cmpd="sng">
            <a:solidFill>
              <a:schemeClr val="lt2"/>
            </a:solidFill>
            <a:prstDash val="solid"/>
            <a:round/>
            <a:headEnd type="none" w="med" len="med"/>
            <a:tailEnd type="none" w="med" len="med"/>
          </a:ln>
        </p:spPr>
      </p:cxnSp>
      <p:cxnSp>
        <p:nvCxnSpPr>
          <p:cNvPr id="118" name="Google Shape;118;p11">
            <a:hlinkClick r:id="" action="ppaction://noaction"/>
          </p:cNvPr>
          <p:cNvCxnSpPr/>
          <p:nvPr/>
        </p:nvCxnSpPr>
        <p:spPr>
          <a:xfrm>
            <a:off x="8598817" y="283925"/>
            <a:ext cx="216300" cy="0"/>
          </a:xfrm>
          <a:prstGeom prst="straightConnector1">
            <a:avLst/>
          </a:prstGeom>
          <a:noFill/>
          <a:ln w="9525" cap="flat" cmpd="sng">
            <a:solidFill>
              <a:schemeClr val="lt2"/>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9"/>
        <p:cNvGrpSpPr/>
        <p:nvPr/>
      </p:nvGrpSpPr>
      <p:grpSpPr>
        <a:xfrm>
          <a:off x="0" y="0"/>
          <a:ext cx="0" cy="0"/>
          <a:chOff x="0" y="0"/>
          <a:chExt cx="0" cy="0"/>
        </a:xfrm>
      </p:grpSpPr>
      <p:sp>
        <p:nvSpPr>
          <p:cNvPr id="120" name="Google Shape;120;p12"/>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 name="Google Shape;121;p12"/>
          <p:cNvGrpSpPr/>
          <p:nvPr/>
        </p:nvGrpSpPr>
        <p:grpSpPr>
          <a:xfrm>
            <a:off x="830392" y="1191256"/>
            <a:ext cx="745763" cy="45826"/>
            <a:chOff x="4580561" y="2589004"/>
            <a:chExt cx="1064464" cy="25200"/>
          </a:xfrm>
        </p:grpSpPr>
        <p:sp>
          <p:nvSpPr>
            <p:cNvPr id="122" name="Google Shape;122;p1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12"/>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125" name="Google Shape;125;p12"/>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26" name="Google Shape;126;p12"/>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27" name="Google Shape;127;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128" name="Google Shape;128;p12">
            <a:hlinkClick r:id="" action="ppaction://noaction"/>
          </p:cNvPr>
          <p:cNvSpPr/>
          <p:nvPr/>
        </p:nvSpPr>
        <p:spPr>
          <a:xfrm>
            <a:off x="8280450" y="0"/>
            <a:ext cx="863400" cy="454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9" name="Google Shape;129;p12">
            <a:hlinkClick r:id="" action="ppaction://noaction"/>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130" name="Google Shape;130;p12">
            <a:hlinkClick r:id="" action="ppaction://noaction"/>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131" name="Google Shape;131;p12">
            <a:hlinkClick r:id="" action="ppaction://noaction"/>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5" r:id="rId6"/>
    <p:sldLayoutId id="2147483656" r:id="rId7"/>
    <p:sldLayoutId id="2147483657" r:id="rId8"/>
    <p:sldLayoutId id="2147483658" r:id="rId9"/>
    <p:sldLayoutId id="2147483659" r:id="rId10"/>
    <p:sldLayoutId id="2147483661" r:id="rId11"/>
    <p:sldLayoutId id="214748366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8"/>
          <p:cNvSpPr txBox="1">
            <a:spLocks noGrp="1"/>
          </p:cNvSpPr>
          <p:nvPr>
            <p:ph type="ctrTitle"/>
          </p:nvPr>
        </p:nvSpPr>
        <p:spPr>
          <a:xfrm>
            <a:off x="729449" y="1322450"/>
            <a:ext cx="7821697" cy="166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4800" dirty="0">
                <a:solidFill>
                  <a:srgbClr val="000000"/>
                </a:solidFill>
              </a:rPr>
              <a:t>Investment Strategies for Glamping Entrepreneurs</a:t>
            </a:r>
            <a:endParaRPr dirty="0"/>
          </a:p>
        </p:txBody>
      </p:sp>
      <p:sp>
        <p:nvSpPr>
          <p:cNvPr id="177" name="Google Shape;177;p18"/>
          <p:cNvSpPr txBox="1">
            <a:spLocks noGrp="1"/>
          </p:cNvSpPr>
          <p:nvPr>
            <p:ph type="subTitle" idx="1"/>
          </p:nvPr>
        </p:nvSpPr>
        <p:spPr>
          <a:xfrm>
            <a:off x="729449" y="2901139"/>
            <a:ext cx="4890900" cy="54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b="1" dirty="0"/>
              <a:t>From Concept to Capital</a:t>
            </a:r>
            <a:endParaRPr sz="1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0BA3-EE20-E01A-B5BF-CCA890601A5D}"/>
              </a:ext>
            </a:extLst>
          </p:cNvPr>
          <p:cNvSpPr>
            <a:spLocks noGrp="1"/>
          </p:cNvSpPr>
          <p:nvPr>
            <p:ph type="title"/>
          </p:nvPr>
        </p:nvSpPr>
        <p:spPr/>
        <p:txBody>
          <a:bodyPr/>
          <a:lstStyle/>
          <a:p>
            <a:r>
              <a:rPr lang="en-US" dirty="0"/>
              <a:t>Projected Pro Forma</a:t>
            </a:r>
          </a:p>
        </p:txBody>
      </p:sp>
      <p:sp>
        <p:nvSpPr>
          <p:cNvPr id="7" name="Rounded Rectangle 6">
            <a:extLst>
              <a:ext uri="{FF2B5EF4-FFF2-40B4-BE49-F238E27FC236}">
                <a16:creationId xmlns:a16="http://schemas.microsoft.com/office/drawing/2014/main" id="{86BE818A-BDE5-8100-C6E3-545A6BF2CCCD}"/>
              </a:ext>
            </a:extLst>
          </p:cNvPr>
          <p:cNvSpPr/>
          <p:nvPr/>
        </p:nvSpPr>
        <p:spPr>
          <a:xfrm>
            <a:off x="179814" y="1931815"/>
            <a:ext cx="1617785" cy="2971781"/>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US" sz="1800" b="1" dirty="0">
                <a:solidFill>
                  <a:schemeClr val="bg1">
                    <a:lumMod val="95000"/>
                  </a:schemeClr>
                </a:solidFill>
              </a:rPr>
              <a:t>Summary</a:t>
            </a:r>
          </a:p>
          <a:p>
            <a:endParaRPr lang="en-US" sz="1800" b="1" dirty="0">
              <a:solidFill>
                <a:schemeClr val="bg1">
                  <a:lumMod val="95000"/>
                </a:schemeClr>
              </a:solidFill>
            </a:endParaRPr>
          </a:p>
          <a:p>
            <a:r>
              <a:rPr lang="en-US" dirty="0">
                <a:solidFill>
                  <a:schemeClr val="bg1">
                    <a:lumMod val="95000"/>
                  </a:schemeClr>
                </a:solidFill>
              </a:rPr>
              <a:t>Buildout $$</a:t>
            </a:r>
          </a:p>
          <a:p>
            <a:endParaRPr lang="en-US" dirty="0">
              <a:solidFill>
                <a:schemeClr val="bg1">
                  <a:lumMod val="95000"/>
                </a:schemeClr>
              </a:solidFill>
            </a:endParaRPr>
          </a:p>
          <a:p>
            <a:r>
              <a:rPr lang="en-US" dirty="0">
                <a:solidFill>
                  <a:schemeClr val="bg1">
                    <a:lumMod val="95000"/>
                  </a:schemeClr>
                </a:solidFill>
              </a:rPr>
              <a:t>Buildout Result</a:t>
            </a:r>
          </a:p>
          <a:p>
            <a:endParaRPr lang="en-US" dirty="0">
              <a:solidFill>
                <a:schemeClr val="bg1">
                  <a:lumMod val="95000"/>
                </a:schemeClr>
              </a:solidFill>
            </a:endParaRPr>
          </a:p>
          <a:p>
            <a:r>
              <a:rPr lang="en-US" dirty="0">
                <a:solidFill>
                  <a:schemeClr val="bg1">
                    <a:lumMod val="95000"/>
                  </a:schemeClr>
                </a:solidFill>
              </a:rPr>
              <a:t>Cashflow</a:t>
            </a:r>
          </a:p>
          <a:p>
            <a:endParaRPr lang="en-US" dirty="0">
              <a:solidFill>
                <a:schemeClr val="bg1">
                  <a:lumMod val="95000"/>
                </a:schemeClr>
              </a:solidFill>
            </a:endParaRPr>
          </a:p>
          <a:p>
            <a:r>
              <a:rPr lang="en-US" dirty="0">
                <a:solidFill>
                  <a:schemeClr val="bg1">
                    <a:lumMod val="95000"/>
                  </a:schemeClr>
                </a:solidFill>
              </a:rPr>
              <a:t>$$ Exit</a:t>
            </a:r>
          </a:p>
        </p:txBody>
      </p:sp>
      <p:sp>
        <p:nvSpPr>
          <p:cNvPr id="8" name="Rounded Rectangle 7">
            <a:extLst>
              <a:ext uri="{FF2B5EF4-FFF2-40B4-BE49-F238E27FC236}">
                <a16:creationId xmlns:a16="http://schemas.microsoft.com/office/drawing/2014/main" id="{DFEAC487-7BBF-04DA-7300-4BF95B06F4FB}"/>
              </a:ext>
            </a:extLst>
          </p:cNvPr>
          <p:cNvSpPr/>
          <p:nvPr/>
        </p:nvSpPr>
        <p:spPr>
          <a:xfrm>
            <a:off x="1852892" y="1931815"/>
            <a:ext cx="1731871" cy="2971781"/>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US" sz="1800" b="1" dirty="0">
                <a:solidFill>
                  <a:schemeClr val="bg1">
                    <a:lumMod val="95000"/>
                  </a:schemeClr>
                </a:solidFill>
              </a:rPr>
              <a:t>Total Cost</a:t>
            </a:r>
          </a:p>
          <a:p>
            <a:endParaRPr lang="en-US" sz="1800" b="1" dirty="0">
              <a:solidFill>
                <a:schemeClr val="bg1">
                  <a:lumMod val="95000"/>
                </a:schemeClr>
              </a:solidFill>
            </a:endParaRPr>
          </a:p>
          <a:p>
            <a:r>
              <a:rPr lang="en-US" dirty="0">
                <a:solidFill>
                  <a:schemeClr val="bg1">
                    <a:lumMod val="95000"/>
                  </a:schemeClr>
                </a:solidFill>
              </a:rPr>
              <a:t>Cost of </a:t>
            </a:r>
            <a:r>
              <a:rPr lang="en-US" dirty="0" err="1">
                <a:solidFill>
                  <a:schemeClr val="bg1">
                    <a:lumMod val="95000"/>
                  </a:schemeClr>
                </a:solidFill>
              </a:rPr>
              <a:t>Acq</a:t>
            </a:r>
            <a:endParaRPr lang="en-US" dirty="0">
              <a:solidFill>
                <a:schemeClr val="bg1">
                  <a:lumMod val="95000"/>
                </a:schemeClr>
              </a:solidFill>
            </a:endParaRPr>
          </a:p>
          <a:p>
            <a:endParaRPr lang="en-US" dirty="0">
              <a:solidFill>
                <a:schemeClr val="bg1">
                  <a:lumMod val="95000"/>
                </a:schemeClr>
              </a:solidFill>
            </a:endParaRPr>
          </a:p>
          <a:p>
            <a:r>
              <a:rPr lang="en-US" dirty="0">
                <a:solidFill>
                  <a:schemeClr val="bg1">
                    <a:lumMod val="95000"/>
                  </a:schemeClr>
                </a:solidFill>
              </a:rPr>
              <a:t>Capital </a:t>
            </a:r>
            <a:r>
              <a:rPr lang="en-US" dirty="0" err="1">
                <a:solidFill>
                  <a:schemeClr val="bg1">
                    <a:lumMod val="95000"/>
                  </a:schemeClr>
                </a:solidFill>
              </a:rPr>
              <a:t>Proj</a:t>
            </a:r>
            <a:r>
              <a:rPr lang="en-US" dirty="0">
                <a:solidFill>
                  <a:schemeClr val="bg1">
                    <a:lumMod val="95000"/>
                  </a:schemeClr>
                </a:solidFill>
              </a:rPr>
              <a:t> A</a:t>
            </a:r>
          </a:p>
          <a:p>
            <a:r>
              <a:rPr lang="en-US" dirty="0">
                <a:solidFill>
                  <a:schemeClr val="bg1">
                    <a:lumMod val="95000"/>
                  </a:schemeClr>
                </a:solidFill>
              </a:rPr>
              <a:t>Capital </a:t>
            </a:r>
            <a:r>
              <a:rPr lang="en-US" dirty="0" err="1">
                <a:solidFill>
                  <a:schemeClr val="bg1">
                    <a:lumMod val="95000"/>
                  </a:schemeClr>
                </a:solidFill>
              </a:rPr>
              <a:t>Proj</a:t>
            </a:r>
            <a:r>
              <a:rPr lang="en-US" dirty="0">
                <a:solidFill>
                  <a:schemeClr val="bg1">
                    <a:lumMod val="95000"/>
                  </a:schemeClr>
                </a:solidFill>
              </a:rPr>
              <a:t> B</a:t>
            </a:r>
          </a:p>
          <a:p>
            <a:r>
              <a:rPr lang="en-US" dirty="0">
                <a:solidFill>
                  <a:schemeClr val="bg1">
                    <a:lumMod val="95000"/>
                  </a:schemeClr>
                </a:solidFill>
              </a:rPr>
              <a:t>Capital </a:t>
            </a:r>
            <a:r>
              <a:rPr lang="en-US" dirty="0" err="1">
                <a:solidFill>
                  <a:schemeClr val="bg1">
                    <a:lumMod val="95000"/>
                  </a:schemeClr>
                </a:solidFill>
              </a:rPr>
              <a:t>Proj</a:t>
            </a:r>
            <a:r>
              <a:rPr lang="en-US" dirty="0">
                <a:solidFill>
                  <a:schemeClr val="bg1">
                    <a:lumMod val="95000"/>
                  </a:schemeClr>
                </a:solidFill>
              </a:rPr>
              <a:t> C</a:t>
            </a:r>
          </a:p>
          <a:p>
            <a:r>
              <a:rPr lang="en-US" dirty="0">
                <a:solidFill>
                  <a:schemeClr val="bg1">
                    <a:lumMod val="95000"/>
                  </a:schemeClr>
                </a:solidFill>
              </a:rPr>
              <a:t>…</a:t>
            </a:r>
          </a:p>
          <a:p>
            <a:r>
              <a:rPr lang="en-US" dirty="0">
                <a:solidFill>
                  <a:schemeClr val="bg1">
                    <a:lumMod val="95000"/>
                  </a:schemeClr>
                </a:solidFill>
              </a:rPr>
              <a:t>Capital </a:t>
            </a:r>
            <a:r>
              <a:rPr lang="en-US" dirty="0" err="1">
                <a:solidFill>
                  <a:schemeClr val="bg1">
                    <a:lumMod val="95000"/>
                  </a:schemeClr>
                </a:solidFill>
              </a:rPr>
              <a:t>Proj</a:t>
            </a:r>
            <a:r>
              <a:rPr lang="en-US" dirty="0">
                <a:solidFill>
                  <a:schemeClr val="bg1">
                    <a:lumMod val="95000"/>
                  </a:schemeClr>
                </a:solidFill>
              </a:rPr>
              <a:t> Z</a:t>
            </a:r>
          </a:p>
          <a:p>
            <a:endParaRPr lang="en-US" dirty="0">
              <a:solidFill>
                <a:schemeClr val="bg1">
                  <a:lumMod val="95000"/>
                </a:schemeClr>
              </a:solidFill>
            </a:endParaRPr>
          </a:p>
          <a:p>
            <a:r>
              <a:rPr lang="en-US" dirty="0">
                <a:solidFill>
                  <a:schemeClr val="bg1">
                    <a:lumMod val="95000"/>
                  </a:schemeClr>
                </a:solidFill>
              </a:rPr>
              <a:t>Soft Costs</a:t>
            </a:r>
          </a:p>
          <a:p>
            <a:endParaRPr lang="en-US" dirty="0">
              <a:solidFill>
                <a:schemeClr val="bg1">
                  <a:lumMod val="95000"/>
                </a:schemeClr>
              </a:solidFill>
            </a:endParaRPr>
          </a:p>
        </p:txBody>
      </p:sp>
      <p:sp>
        <p:nvSpPr>
          <p:cNvPr id="9" name="Rounded Rectangle 8">
            <a:extLst>
              <a:ext uri="{FF2B5EF4-FFF2-40B4-BE49-F238E27FC236}">
                <a16:creationId xmlns:a16="http://schemas.microsoft.com/office/drawing/2014/main" id="{7E737F19-B791-5F9A-24D3-5B47F1BB7C56}"/>
              </a:ext>
            </a:extLst>
          </p:cNvPr>
          <p:cNvSpPr/>
          <p:nvPr/>
        </p:nvSpPr>
        <p:spPr>
          <a:xfrm>
            <a:off x="5541306" y="1931815"/>
            <a:ext cx="1759849" cy="2971781"/>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US" sz="1800" b="1" dirty="0">
                <a:solidFill>
                  <a:schemeClr val="bg1">
                    <a:lumMod val="95000"/>
                  </a:schemeClr>
                </a:solidFill>
              </a:rPr>
              <a:t>Monthly</a:t>
            </a:r>
          </a:p>
          <a:p>
            <a:endParaRPr lang="en-US" sz="1800" b="1" dirty="0">
              <a:solidFill>
                <a:schemeClr val="bg1">
                  <a:lumMod val="95000"/>
                </a:schemeClr>
              </a:solidFill>
            </a:endParaRPr>
          </a:p>
          <a:p>
            <a:r>
              <a:rPr lang="en-US" dirty="0">
                <a:solidFill>
                  <a:schemeClr val="bg1">
                    <a:lumMod val="95000"/>
                  </a:schemeClr>
                </a:solidFill>
              </a:rPr>
              <a:t>Revenue</a:t>
            </a:r>
          </a:p>
          <a:p>
            <a:r>
              <a:rPr lang="en-US" dirty="0">
                <a:solidFill>
                  <a:schemeClr val="bg1">
                    <a:lumMod val="95000"/>
                  </a:schemeClr>
                </a:solidFill>
              </a:rPr>
              <a:t>COGs</a:t>
            </a:r>
          </a:p>
          <a:p>
            <a:r>
              <a:rPr lang="en-US" dirty="0">
                <a:solidFill>
                  <a:schemeClr val="bg1">
                    <a:lumMod val="95000"/>
                  </a:schemeClr>
                </a:solidFill>
              </a:rPr>
              <a:t>OPEX</a:t>
            </a:r>
          </a:p>
          <a:p>
            <a:r>
              <a:rPr lang="en-US" dirty="0">
                <a:solidFill>
                  <a:schemeClr val="bg1">
                    <a:lumMod val="95000"/>
                  </a:schemeClr>
                </a:solidFill>
              </a:rPr>
              <a:t>NOI</a:t>
            </a:r>
          </a:p>
          <a:p>
            <a:r>
              <a:rPr lang="en-US" dirty="0">
                <a:solidFill>
                  <a:schemeClr val="bg1">
                    <a:lumMod val="95000"/>
                  </a:schemeClr>
                </a:solidFill>
              </a:rPr>
              <a:t>Debt Svc/Other</a:t>
            </a:r>
          </a:p>
          <a:p>
            <a:r>
              <a:rPr lang="en-US" dirty="0" err="1">
                <a:solidFill>
                  <a:schemeClr val="bg1">
                    <a:lumMod val="95000"/>
                  </a:schemeClr>
                </a:solidFill>
              </a:rPr>
              <a:t>CashFlow</a:t>
            </a:r>
            <a:endParaRPr lang="en-US" dirty="0">
              <a:solidFill>
                <a:schemeClr val="bg1">
                  <a:lumMod val="95000"/>
                </a:schemeClr>
              </a:solidFill>
            </a:endParaRPr>
          </a:p>
          <a:p>
            <a:endParaRPr lang="en-US" dirty="0">
              <a:solidFill>
                <a:schemeClr val="bg1">
                  <a:lumMod val="95000"/>
                </a:schemeClr>
              </a:solidFill>
            </a:endParaRPr>
          </a:p>
          <a:p>
            <a:r>
              <a:rPr lang="en-US" dirty="0">
                <a:solidFill>
                  <a:schemeClr val="bg1">
                    <a:lumMod val="95000"/>
                  </a:schemeClr>
                </a:solidFill>
              </a:rPr>
              <a:t>&gt;&gt; by month &gt;&gt;</a:t>
            </a:r>
          </a:p>
          <a:p>
            <a:r>
              <a:rPr lang="en-US" dirty="0">
                <a:solidFill>
                  <a:schemeClr val="bg1">
                    <a:lumMod val="95000"/>
                  </a:schemeClr>
                </a:solidFill>
              </a:rPr>
              <a:t>&gt;&gt; by year &gt;&gt;</a:t>
            </a:r>
          </a:p>
        </p:txBody>
      </p:sp>
      <p:sp>
        <p:nvSpPr>
          <p:cNvPr id="10" name="Rounded Rectangle 9">
            <a:extLst>
              <a:ext uri="{FF2B5EF4-FFF2-40B4-BE49-F238E27FC236}">
                <a16:creationId xmlns:a16="http://schemas.microsoft.com/office/drawing/2014/main" id="{6FC3EC80-26D0-C211-DDAB-31F69BAC049F}"/>
              </a:ext>
            </a:extLst>
          </p:cNvPr>
          <p:cNvSpPr/>
          <p:nvPr/>
        </p:nvSpPr>
        <p:spPr>
          <a:xfrm>
            <a:off x="7356449" y="1931815"/>
            <a:ext cx="1617785" cy="2971781"/>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US" sz="1800" b="1" dirty="0">
                <a:solidFill>
                  <a:schemeClr val="bg1">
                    <a:lumMod val="95000"/>
                  </a:schemeClr>
                </a:solidFill>
              </a:rPr>
              <a:t>Debt</a:t>
            </a:r>
          </a:p>
          <a:p>
            <a:endParaRPr lang="en-US" sz="1800" b="1" dirty="0">
              <a:solidFill>
                <a:schemeClr val="bg1">
                  <a:lumMod val="95000"/>
                </a:schemeClr>
              </a:solidFill>
            </a:endParaRPr>
          </a:p>
          <a:p>
            <a:r>
              <a:rPr lang="en-US" dirty="0">
                <a:solidFill>
                  <a:schemeClr val="bg1">
                    <a:lumMod val="95000"/>
                  </a:schemeClr>
                </a:solidFill>
              </a:rPr>
              <a:t>Principal</a:t>
            </a:r>
          </a:p>
          <a:p>
            <a:r>
              <a:rPr lang="en-US" dirty="0">
                <a:solidFill>
                  <a:schemeClr val="bg1">
                    <a:lumMod val="95000"/>
                  </a:schemeClr>
                </a:solidFill>
              </a:rPr>
              <a:t>Rate</a:t>
            </a:r>
          </a:p>
          <a:p>
            <a:r>
              <a:rPr lang="en-US" dirty="0">
                <a:solidFill>
                  <a:schemeClr val="bg1">
                    <a:lumMod val="95000"/>
                  </a:schemeClr>
                </a:solidFill>
              </a:rPr>
              <a:t>Monthly </a:t>
            </a:r>
            <a:r>
              <a:rPr lang="en-US" dirty="0" err="1">
                <a:solidFill>
                  <a:schemeClr val="bg1">
                    <a:lumMod val="95000"/>
                  </a:schemeClr>
                </a:solidFill>
              </a:rPr>
              <a:t>Pmt</a:t>
            </a:r>
            <a:endParaRPr lang="en-US" dirty="0">
              <a:solidFill>
                <a:schemeClr val="bg1">
                  <a:lumMod val="95000"/>
                </a:schemeClr>
              </a:solidFill>
            </a:endParaRPr>
          </a:p>
          <a:p>
            <a:endParaRPr lang="en-US" dirty="0">
              <a:solidFill>
                <a:schemeClr val="bg1">
                  <a:lumMod val="95000"/>
                </a:schemeClr>
              </a:solidFill>
            </a:endParaRPr>
          </a:p>
          <a:p>
            <a:r>
              <a:rPr lang="en-US" dirty="0">
                <a:solidFill>
                  <a:schemeClr val="bg1">
                    <a:lumMod val="95000"/>
                  </a:schemeClr>
                </a:solidFill>
              </a:rPr>
              <a:t>Balance Due at time of sale</a:t>
            </a:r>
          </a:p>
        </p:txBody>
      </p:sp>
      <p:sp>
        <p:nvSpPr>
          <p:cNvPr id="16" name="Rounded Rectangle 15">
            <a:extLst>
              <a:ext uri="{FF2B5EF4-FFF2-40B4-BE49-F238E27FC236}">
                <a16:creationId xmlns:a16="http://schemas.microsoft.com/office/drawing/2014/main" id="{3AC70A90-E58C-CF29-DA26-B0161F4FC03A}"/>
              </a:ext>
            </a:extLst>
          </p:cNvPr>
          <p:cNvSpPr/>
          <p:nvPr/>
        </p:nvSpPr>
        <p:spPr>
          <a:xfrm>
            <a:off x="3640056" y="1931815"/>
            <a:ext cx="1845956" cy="2971781"/>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US" sz="1800" b="1" dirty="0">
                <a:solidFill>
                  <a:schemeClr val="bg1">
                    <a:lumMod val="95000"/>
                  </a:schemeClr>
                </a:solidFill>
              </a:rPr>
              <a:t>Assumptions</a:t>
            </a:r>
          </a:p>
          <a:p>
            <a:endParaRPr lang="en-US" sz="1800" b="1" dirty="0">
              <a:solidFill>
                <a:schemeClr val="bg1">
                  <a:lumMod val="95000"/>
                </a:schemeClr>
              </a:solidFill>
            </a:endParaRPr>
          </a:p>
          <a:p>
            <a:r>
              <a:rPr lang="en-US" dirty="0">
                <a:solidFill>
                  <a:schemeClr val="bg1">
                    <a:lumMod val="95000"/>
                  </a:schemeClr>
                </a:solidFill>
              </a:rPr>
              <a:t>OCC/ADR</a:t>
            </a:r>
          </a:p>
          <a:p>
            <a:endParaRPr lang="en-US" dirty="0">
              <a:solidFill>
                <a:schemeClr val="bg1">
                  <a:lumMod val="95000"/>
                </a:schemeClr>
              </a:solidFill>
            </a:endParaRPr>
          </a:p>
          <a:p>
            <a:r>
              <a:rPr lang="en-US" dirty="0">
                <a:solidFill>
                  <a:schemeClr val="bg1">
                    <a:lumMod val="95000"/>
                  </a:schemeClr>
                </a:solidFill>
              </a:rPr>
              <a:t>Events</a:t>
            </a:r>
          </a:p>
          <a:p>
            <a:endParaRPr lang="en-US" dirty="0">
              <a:solidFill>
                <a:schemeClr val="bg1">
                  <a:lumMod val="95000"/>
                </a:schemeClr>
              </a:solidFill>
            </a:endParaRPr>
          </a:p>
          <a:p>
            <a:r>
              <a:rPr lang="en-US" dirty="0">
                <a:solidFill>
                  <a:schemeClr val="bg1">
                    <a:lumMod val="95000"/>
                  </a:schemeClr>
                </a:solidFill>
              </a:rPr>
              <a:t>Food &amp; Bev</a:t>
            </a:r>
          </a:p>
          <a:p>
            <a:endParaRPr lang="en-US" dirty="0">
              <a:solidFill>
                <a:schemeClr val="bg1">
                  <a:lumMod val="95000"/>
                </a:schemeClr>
              </a:solidFill>
            </a:endParaRPr>
          </a:p>
          <a:p>
            <a:r>
              <a:rPr lang="en-US" dirty="0">
                <a:solidFill>
                  <a:schemeClr val="bg1">
                    <a:lumMod val="95000"/>
                  </a:schemeClr>
                </a:solidFill>
              </a:rPr>
              <a:t>Store</a:t>
            </a:r>
          </a:p>
          <a:p>
            <a:endParaRPr lang="en-US" b="1" dirty="0">
              <a:solidFill>
                <a:schemeClr val="bg1">
                  <a:lumMod val="95000"/>
                </a:schemeClr>
              </a:solidFill>
            </a:endParaRPr>
          </a:p>
        </p:txBody>
      </p:sp>
    </p:spTree>
    <p:extLst>
      <p:ext uri="{BB962C8B-B14F-4D97-AF65-F5344CB8AC3E}">
        <p14:creationId xmlns:p14="http://schemas.microsoft.com/office/powerpoint/2010/main" val="2554024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4"/>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rgbClr val="000000"/>
                </a:solidFill>
              </a:rPr>
              <a:t>Total Project Cost </a:t>
            </a:r>
            <a:endParaRPr sz="800" dirty="0"/>
          </a:p>
        </p:txBody>
      </p:sp>
      <p:pic>
        <p:nvPicPr>
          <p:cNvPr id="4" name="Picture 3">
            <a:extLst>
              <a:ext uri="{FF2B5EF4-FFF2-40B4-BE49-F238E27FC236}">
                <a16:creationId xmlns:a16="http://schemas.microsoft.com/office/drawing/2014/main" id="{D11DF87D-365D-10EF-8045-11AA10F38F96}"/>
              </a:ext>
            </a:extLst>
          </p:cNvPr>
          <p:cNvPicPr>
            <a:picLocks noChangeAspect="1"/>
          </p:cNvPicPr>
          <p:nvPr/>
        </p:nvPicPr>
        <p:blipFill>
          <a:blip r:embed="rId3"/>
          <a:stretch>
            <a:fillRect/>
          </a:stretch>
        </p:blipFill>
        <p:spPr>
          <a:xfrm>
            <a:off x="5083813" y="1709909"/>
            <a:ext cx="3836517" cy="3159484"/>
          </a:xfrm>
          <a:prstGeom prst="rect">
            <a:avLst/>
          </a:prstGeom>
        </p:spPr>
      </p:pic>
      <p:sp>
        <p:nvSpPr>
          <p:cNvPr id="7" name="TextBox 6">
            <a:extLst>
              <a:ext uri="{FF2B5EF4-FFF2-40B4-BE49-F238E27FC236}">
                <a16:creationId xmlns:a16="http://schemas.microsoft.com/office/drawing/2014/main" id="{A5FCB950-41EF-2883-CD30-48DAE6846276}"/>
              </a:ext>
            </a:extLst>
          </p:cNvPr>
          <p:cNvSpPr txBox="1"/>
          <p:nvPr/>
        </p:nvSpPr>
        <p:spPr>
          <a:xfrm>
            <a:off x="729450" y="2120651"/>
            <a:ext cx="4178881" cy="244733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800" dirty="0"/>
              <a:t>Land Acquisition</a:t>
            </a:r>
          </a:p>
          <a:p>
            <a:pPr marL="285750" indent="-285750">
              <a:lnSpc>
                <a:spcPct val="150000"/>
              </a:lnSpc>
              <a:buFont typeface="Arial" panose="020B0604020202020204" pitchFamily="34" charset="0"/>
              <a:buChar char="•"/>
            </a:pPr>
            <a:r>
              <a:rPr lang="en-US" sz="1800" dirty="0"/>
              <a:t>Business Acquisition</a:t>
            </a:r>
          </a:p>
          <a:p>
            <a:pPr marL="285750" indent="-285750">
              <a:lnSpc>
                <a:spcPct val="150000"/>
              </a:lnSpc>
              <a:buFont typeface="Arial" panose="020B0604020202020204" pitchFamily="34" charset="0"/>
              <a:buChar char="•"/>
            </a:pPr>
            <a:r>
              <a:rPr lang="en-US" sz="1800" dirty="0"/>
              <a:t>Hard Costs</a:t>
            </a:r>
          </a:p>
          <a:p>
            <a:pPr marL="744538" lvl="8" indent="-284163">
              <a:lnSpc>
                <a:spcPct val="150000"/>
              </a:lnSpc>
              <a:buFont typeface="Arial" panose="020B0604020202020204" pitchFamily="34" charset="0"/>
              <a:buChar char="•"/>
            </a:pPr>
            <a:r>
              <a:rPr lang="en-US" sz="1600" dirty="0"/>
              <a:t>Infrastructure, Buildings, Repairs</a:t>
            </a:r>
          </a:p>
          <a:p>
            <a:pPr marL="285750" lvl="3" indent="-285750">
              <a:lnSpc>
                <a:spcPct val="150000"/>
              </a:lnSpc>
              <a:buFont typeface="Arial" panose="020B0604020202020204" pitchFamily="34" charset="0"/>
              <a:buChar char="•"/>
            </a:pPr>
            <a:r>
              <a:rPr lang="en-US" sz="1800" dirty="0"/>
              <a:t>Soft Costs</a:t>
            </a:r>
          </a:p>
          <a:p>
            <a:pPr marL="744538" lvl="3" indent="-284163">
              <a:lnSpc>
                <a:spcPct val="150000"/>
              </a:lnSpc>
              <a:buFont typeface="Arial" panose="020B0604020202020204" pitchFamily="34" charset="0"/>
              <a:buChar char="•"/>
            </a:pPr>
            <a:r>
              <a:rPr lang="en-US" sz="1600" dirty="0"/>
              <a:t>Engineering, Consultants, Legal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6FF0C-BA02-625F-9F69-2B53038732C2}"/>
              </a:ext>
            </a:extLst>
          </p:cNvPr>
          <p:cNvSpPr>
            <a:spLocks noGrp="1"/>
          </p:cNvSpPr>
          <p:nvPr>
            <p:ph type="title"/>
          </p:nvPr>
        </p:nvSpPr>
        <p:spPr/>
        <p:txBody>
          <a:bodyPr/>
          <a:lstStyle/>
          <a:p>
            <a:r>
              <a:rPr lang="en-US" dirty="0"/>
              <a:t>Revenue Assumptions</a:t>
            </a:r>
          </a:p>
        </p:txBody>
      </p:sp>
      <p:pic>
        <p:nvPicPr>
          <p:cNvPr id="3" name="Picture 2">
            <a:extLst>
              <a:ext uri="{FF2B5EF4-FFF2-40B4-BE49-F238E27FC236}">
                <a16:creationId xmlns:a16="http://schemas.microsoft.com/office/drawing/2014/main" id="{AA9E0C22-9B64-F128-5243-E7CFF9CD0202}"/>
              </a:ext>
            </a:extLst>
          </p:cNvPr>
          <p:cNvPicPr>
            <a:picLocks noChangeAspect="1"/>
          </p:cNvPicPr>
          <p:nvPr/>
        </p:nvPicPr>
        <p:blipFill>
          <a:blip r:embed="rId2"/>
          <a:stretch>
            <a:fillRect/>
          </a:stretch>
        </p:blipFill>
        <p:spPr>
          <a:xfrm>
            <a:off x="4227823" y="1945016"/>
            <a:ext cx="4639730" cy="2931928"/>
          </a:xfrm>
          <a:prstGeom prst="rect">
            <a:avLst/>
          </a:prstGeom>
        </p:spPr>
      </p:pic>
      <p:sp>
        <p:nvSpPr>
          <p:cNvPr id="4" name="TextBox 3">
            <a:extLst>
              <a:ext uri="{FF2B5EF4-FFF2-40B4-BE49-F238E27FC236}">
                <a16:creationId xmlns:a16="http://schemas.microsoft.com/office/drawing/2014/main" id="{3421CB50-3F45-55C8-63FD-D8DB06F846A0}"/>
              </a:ext>
            </a:extLst>
          </p:cNvPr>
          <p:cNvSpPr txBox="1"/>
          <p:nvPr/>
        </p:nvSpPr>
        <p:spPr>
          <a:xfrm>
            <a:off x="516798" y="2112148"/>
            <a:ext cx="2896947" cy="2764796"/>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sz="1800" dirty="0"/>
              <a:t>OCC/ADR assumptions</a:t>
            </a:r>
          </a:p>
          <a:p>
            <a:pPr marL="581025" indent="-285750">
              <a:lnSpc>
                <a:spcPct val="150000"/>
              </a:lnSpc>
              <a:buFont typeface="Arial" panose="020B0604020202020204" pitchFamily="34" charset="0"/>
              <a:buChar char="•"/>
            </a:pPr>
            <a:r>
              <a:rPr lang="en-US" sz="1600" dirty="0"/>
              <a:t>By unit type</a:t>
            </a:r>
          </a:p>
          <a:p>
            <a:pPr marL="581025" indent="-285750">
              <a:lnSpc>
                <a:spcPct val="150000"/>
              </a:lnSpc>
              <a:buFont typeface="Arial" panose="020B0604020202020204" pitchFamily="34" charset="0"/>
              <a:buChar char="•"/>
            </a:pPr>
            <a:r>
              <a:rPr lang="en-US" sz="1600" dirty="0"/>
              <a:t>Seasonally Adjusted</a:t>
            </a:r>
          </a:p>
          <a:p>
            <a:pPr marL="581025" indent="-285750">
              <a:lnSpc>
                <a:spcPct val="150000"/>
              </a:lnSpc>
              <a:buFont typeface="Arial" panose="020B0604020202020204" pitchFamily="34" charset="0"/>
              <a:buChar char="•"/>
            </a:pPr>
            <a:endParaRPr lang="en-US" sz="1600" dirty="0"/>
          </a:p>
          <a:p>
            <a:pPr marL="285750" indent="-285750">
              <a:lnSpc>
                <a:spcPct val="150000"/>
              </a:lnSpc>
              <a:buFont typeface="Arial" panose="020B0604020202020204" pitchFamily="34" charset="0"/>
              <a:buChar char="•"/>
            </a:pPr>
            <a:r>
              <a:rPr lang="en-US" sz="1800" dirty="0"/>
              <a:t>Events, Store, Other</a:t>
            </a:r>
          </a:p>
          <a:p>
            <a:pPr marL="581025" indent="-285750">
              <a:lnSpc>
                <a:spcPct val="150000"/>
              </a:lnSpc>
              <a:buFont typeface="Arial" panose="020B0604020202020204" pitchFamily="34" charset="0"/>
              <a:buChar char="•"/>
            </a:pPr>
            <a:r>
              <a:rPr lang="en-US" sz="1600" dirty="0"/>
              <a:t>Occupancy Driven</a:t>
            </a:r>
          </a:p>
          <a:p>
            <a:pPr marL="285750" indent="-285750">
              <a:lnSpc>
                <a:spcPct val="150000"/>
              </a:lnSpc>
              <a:buFont typeface="Arial" panose="020B0604020202020204" pitchFamily="34" charset="0"/>
              <a:buChar char="•"/>
            </a:pPr>
            <a:endParaRPr lang="en-US" sz="1800" dirty="0"/>
          </a:p>
        </p:txBody>
      </p:sp>
    </p:spTree>
    <p:extLst>
      <p:ext uri="{BB962C8B-B14F-4D97-AF65-F5344CB8AC3E}">
        <p14:creationId xmlns:p14="http://schemas.microsoft.com/office/powerpoint/2010/main" val="840193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362F2-EDF8-BB24-845D-D5A8623D7C60}"/>
              </a:ext>
            </a:extLst>
          </p:cNvPr>
          <p:cNvSpPr>
            <a:spLocks noGrp="1"/>
          </p:cNvSpPr>
          <p:nvPr>
            <p:ph type="title"/>
          </p:nvPr>
        </p:nvSpPr>
        <p:spPr/>
        <p:txBody>
          <a:bodyPr/>
          <a:lstStyle/>
          <a:p>
            <a:r>
              <a:rPr lang="en-US" dirty="0"/>
              <a:t>Monthly Projections</a:t>
            </a:r>
          </a:p>
        </p:txBody>
      </p:sp>
      <p:pic>
        <p:nvPicPr>
          <p:cNvPr id="3" name="Picture 2">
            <a:extLst>
              <a:ext uri="{FF2B5EF4-FFF2-40B4-BE49-F238E27FC236}">
                <a16:creationId xmlns:a16="http://schemas.microsoft.com/office/drawing/2014/main" id="{CED2659D-F5FE-3CB5-D2CF-384AB6BE1FD5}"/>
              </a:ext>
            </a:extLst>
          </p:cNvPr>
          <p:cNvPicPr>
            <a:picLocks noChangeAspect="1"/>
          </p:cNvPicPr>
          <p:nvPr/>
        </p:nvPicPr>
        <p:blipFill>
          <a:blip r:embed="rId3"/>
          <a:stretch>
            <a:fillRect/>
          </a:stretch>
        </p:blipFill>
        <p:spPr>
          <a:xfrm>
            <a:off x="5737609" y="968614"/>
            <a:ext cx="2773346" cy="3895584"/>
          </a:xfrm>
          <a:prstGeom prst="rect">
            <a:avLst/>
          </a:prstGeom>
        </p:spPr>
      </p:pic>
      <p:sp>
        <p:nvSpPr>
          <p:cNvPr id="4" name="TextBox 3">
            <a:extLst>
              <a:ext uri="{FF2B5EF4-FFF2-40B4-BE49-F238E27FC236}">
                <a16:creationId xmlns:a16="http://schemas.microsoft.com/office/drawing/2014/main" id="{F6106FF9-13AF-F6FF-FC62-9FB7035196E9}"/>
              </a:ext>
            </a:extLst>
          </p:cNvPr>
          <p:cNvSpPr txBox="1"/>
          <p:nvPr/>
        </p:nvSpPr>
        <p:spPr>
          <a:xfrm>
            <a:off x="729450" y="1980685"/>
            <a:ext cx="4121641" cy="3364960"/>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sz="1800" dirty="0"/>
              <a:t>Conception through stabilization</a:t>
            </a:r>
          </a:p>
          <a:p>
            <a:pPr marL="285750" indent="-285750">
              <a:lnSpc>
                <a:spcPct val="150000"/>
              </a:lnSpc>
              <a:buFont typeface="Arial" panose="020B0604020202020204" pitchFamily="34" charset="0"/>
              <a:buChar char="•"/>
            </a:pPr>
            <a:r>
              <a:rPr lang="en-US" sz="1800" dirty="0"/>
              <a:t>Big “buckets” ok to start</a:t>
            </a:r>
          </a:p>
          <a:p>
            <a:pPr marL="285750" indent="-285750">
              <a:lnSpc>
                <a:spcPct val="150000"/>
              </a:lnSpc>
              <a:buFont typeface="Arial" panose="020B0604020202020204" pitchFamily="34" charset="0"/>
              <a:buChar char="•"/>
            </a:pPr>
            <a:r>
              <a:rPr lang="en-US" sz="1800" dirty="0"/>
              <a:t>Be Realistic</a:t>
            </a:r>
          </a:p>
          <a:p>
            <a:pPr marL="285750" indent="-285750">
              <a:lnSpc>
                <a:spcPct val="150000"/>
              </a:lnSpc>
              <a:buFont typeface="Arial" panose="020B0604020202020204" pitchFamily="34" charset="0"/>
              <a:buChar char="•"/>
            </a:pPr>
            <a:r>
              <a:rPr lang="en-US" sz="1800" dirty="0"/>
              <a:t>Add CONTINGENCY</a:t>
            </a:r>
          </a:p>
          <a:p>
            <a:pPr marL="285750" indent="-285750">
              <a:lnSpc>
                <a:spcPct val="150000"/>
              </a:lnSpc>
              <a:buFont typeface="Arial" panose="020B0604020202020204" pitchFamily="34" charset="0"/>
              <a:buChar char="•"/>
            </a:pPr>
            <a:endParaRPr lang="en-US" sz="1800" dirty="0"/>
          </a:p>
          <a:p>
            <a:pPr algn="ctr">
              <a:lnSpc>
                <a:spcPct val="150000"/>
              </a:lnSpc>
            </a:pPr>
            <a:r>
              <a:rPr lang="en-US" sz="1800" b="1" dirty="0"/>
              <a:t>Use this to run your Business</a:t>
            </a:r>
            <a:br>
              <a:rPr lang="en-US" sz="1800" b="1" dirty="0"/>
            </a:br>
            <a:r>
              <a:rPr lang="en-US" sz="1800" b="1" dirty="0"/>
              <a:t>and to communicate with investors!</a:t>
            </a:r>
          </a:p>
          <a:p>
            <a:pPr marL="285750" indent="-285750">
              <a:lnSpc>
                <a:spcPct val="150000"/>
              </a:lnSpc>
              <a:buFont typeface="Arial" panose="020B0604020202020204" pitchFamily="34" charset="0"/>
              <a:buChar char="•"/>
            </a:pPr>
            <a:endParaRPr lang="en-US" sz="1800" dirty="0"/>
          </a:p>
        </p:txBody>
      </p:sp>
    </p:spTree>
    <p:extLst>
      <p:ext uri="{BB962C8B-B14F-4D97-AF65-F5344CB8AC3E}">
        <p14:creationId xmlns:p14="http://schemas.microsoft.com/office/powerpoint/2010/main" val="4185046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3">
          <a:extLst>
            <a:ext uri="{FF2B5EF4-FFF2-40B4-BE49-F238E27FC236}">
              <a16:creationId xmlns:a16="http://schemas.microsoft.com/office/drawing/2014/main" id="{0E594B01-4472-6584-02A5-84019097499B}"/>
            </a:ext>
          </a:extLst>
        </p:cNvPr>
        <p:cNvGrpSpPr/>
        <p:nvPr/>
      </p:nvGrpSpPr>
      <p:grpSpPr>
        <a:xfrm>
          <a:off x="0" y="0"/>
          <a:ext cx="0" cy="0"/>
          <a:chOff x="0" y="0"/>
          <a:chExt cx="0" cy="0"/>
        </a:xfrm>
      </p:grpSpPr>
      <p:sp>
        <p:nvSpPr>
          <p:cNvPr id="254" name="Google Shape;254;p24">
            <a:extLst>
              <a:ext uri="{FF2B5EF4-FFF2-40B4-BE49-F238E27FC236}">
                <a16:creationId xmlns:a16="http://schemas.microsoft.com/office/drawing/2014/main" id="{1B38B213-D933-7FEC-5328-661CB0EBBE29}"/>
              </a:ext>
            </a:extLst>
          </p:cNvPr>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rgbClr val="000000"/>
                </a:solidFill>
              </a:rPr>
              <a:t>Monthly Projections &amp; Variability</a:t>
            </a:r>
            <a:endParaRPr sz="800" dirty="0"/>
          </a:p>
        </p:txBody>
      </p:sp>
      <p:sp>
        <p:nvSpPr>
          <p:cNvPr id="255" name="Google Shape;255;p24">
            <a:extLst>
              <a:ext uri="{FF2B5EF4-FFF2-40B4-BE49-F238E27FC236}">
                <a16:creationId xmlns:a16="http://schemas.microsoft.com/office/drawing/2014/main" id="{69D2EEDC-3234-A547-D505-E5573E6B8173}"/>
              </a:ext>
            </a:extLst>
          </p:cNvPr>
          <p:cNvSpPr txBox="1">
            <a:spLocks noGrp="1"/>
          </p:cNvSpPr>
          <p:nvPr>
            <p:ph type="title"/>
          </p:nvPr>
        </p:nvSpPr>
        <p:spPr>
          <a:xfrm>
            <a:off x="1216117" y="2126994"/>
            <a:ext cx="2742900" cy="383324"/>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1800" dirty="0">
                <a:solidFill>
                  <a:srgbClr val="000000"/>
                </a:solidFill>
              </a:rPr>
              <a:t>(Mostly) Fixed</a:t>
            </a:r>
            <a:endParaRPr sz="1800" dirty="0">
              <a:solidFill>
                <a:srgbClr val="000000"/>
              </a:solidFill>
            </a:endParaRPr>
          </a:p>
        </p:txBody>
      </p:sp>
      <p:sp>
        <p:nvSpPr>
          <p:cNvPr id="256" name="Google Shape;256;p24">
            <a:extLst>
              <a:ext uri="{FF2B5EF4-FFF2-40B4-BE49-F238E27FC236}">
                <a16:creationId xmlns:a16="http://schemas.microsoft.com/office/drawing/2014/main" id="{D1A942EC-2DB3-20D7-3888-2C37977B47C0}"/>
              </a:ext>
            </a:extLst>
          </p:cNvPr>
          <p:cNvSpPr txBox="1">
            <a:spLocks noGrp="1"/>
          </p:cNvSpPr>
          <p:nvPr>
            <p:ph type="body" idx="4294967295"/>
          </p:nvPr>
        </p:nvSpPr>
        <p:spPr>
          <a:xfrm>
            <a:off x="1216120" y="2510318"/>
            <a:ext cx="2886600" cy="1670175"/>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SzPts val="1200"/>
              <a:buChar char="●"/>
            </a:pPr>
            <a:r>
              <a:rPr lang="en-US" sz="1400" dirty="0"/>
              <a:t>Insurance</a:t>
            </a:r>
          </a:p>
          <a:p>
            <a:pPr marL="457200" lvl="0" indent="-304800" algn="l" rtl="0">
              <a:lnSpc>
                <a:spcPct val="150000"/>
              </a:lnSpc>
              <a:spcBef>
                <a:spcPts val="0"/>
              </a:spcBef>
              <a:spcAft>
                <a:spcPts val="0"/>
              </a:spcAft>
              <a:buSzPts val="1200"/>
              <a:buChar char="●"/>
            </a:pPr>
            <a:r>
              <a:rPr lang="en-US" sz="1400" dirty="0"/>
              <a:t>Property Tax</a:t>
            </a:r>
          </a:p>
          <a:p>
            <a:pPr marL="457200" lvl="0" indent="-304800" algn="l" rtl="0">
              <a:lnSpc>
                <a:spcPct val="150000"/>
              </a:lnSpc>
              <a:spcBef>
                <a:spcPts val="0"/>
              </a:spcBef>
              <a:spcAft>
                <a:spcPts val="0"/>
              </a:spcAft>
              <a:buSzPts val="1200"/>
              <a:buChar char="●"/>
            </a:pPr>
            <a:r>
              <a:rPr lang="en-US" sz="1400" dirty="0"/>
              <a:t>Dues and Subscriptions</a:t>
            </a:r>
            <a:endParaRPr sz="1400" dirty="0"/>
          </a:p>
        </p:txBody>
      </p:sp>
      <p:sp>
        <p:nvSpPr>
          <p:cNvPr id="258" name="Google Shape;258;p24">
            <a:extLst>
              <a:ext uri="{FF2B5EF4-FFF2-40B4-BE49-F238E27FC236}">
                <a16:creationId xmlns:a16="http://schemas.microsoft.com/office/drawing/2014/main" id="{712D95DF-672A-B420-E39C-7F659EB8CF77}"/>
              </a:ext>
            </a:extLst>
          </p:cNvPr>
          <p:cNvSpPr txBox="1">
            <a:spLocks noGrp="1"/>
          </p:cNvSpPr>
          <p:nvPr>
            <p:ph type="title"/>
          </p:nvPr>
        </p:nvSpPr>
        <p:spPr>
          <a:xfrm>
            <a:off x="4788915" y="2126994"/>
            <a:ext cx="2742900" cy="444756"/>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1800" dirty="0">
                <a:solidFill>
                  <a:srgbClr val="000000"/>
                </a:solidFill>
              </a:rPr>
              <a:t>Variable</a:t>
            </a:r>
            <a:endParaRPr sz="1800" dirty="0">
              <a:solidFill>
                <a:srgbClr val="000000"/>
              </a:solidFill>
            </a:endParaRPr>
          </a:p>
        </p:txBody>
      </p:sp>
      <p:sp>
        <p:nvSpPr>
          <p:cNvPr id="259" name="Google Shape;259;p24">
            <a:extLst>
              <a:ext uri="{FF2B5EF4-FFF2-40B4-BE49-F238E27FC236}">
                <a16:creationId xmlns:a16="http://schemas.microsoft.com/office/drawing/2014/main" id="{CE8B759F-55A0-94C3-E328-6E9A5A54C46E}"/>
              </a:ext>
            </a:extLst>
          </p:cNvPr>
          <p:cNvSpPr txBox="1">
            <a:spLocks noGrp="1"/>
          </p:cNvSpPr>
          <p:nvPr>
            <p:ph type="body" idx="4294967295"/>
          </p:nvPr>
        </p:nvSpPr>
        <p:spPr>
          <a:xfrm>
            <a:off x="4788918" y="2493506"/>
            <a:ext cx="3179972" cy="1876558"/>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SzPts val="1200"/>
              <a:buChar char="●"/>
            </a:pPr>
            <a:r>
              <a:rPr lang="en-US" sz="1400" dirty="0"/>
              <a:t>Housekeeping</a:t>
            </a:r>
          </a:p>
          <a:p>
            <a:pPr marL="457200" lvl="0" indent="-304800" algn="l" rtl="0">
              <a:lnSpc>
                <a:spcPct val="150000"/>
              </a:lnSpc>
              <a:spcBef>
                <a:spcPts val="0"/>
              </a:spcBef>
              <a:spcAft>
                <a:spcPts val="0"/>
              </a:spcAft>
              <a:buSzPts val="1200"/>
              <a:buChar char="●"/>
            </a:pPr>
            <a:r>
              <a:rPr lang="en-US" sz="1400" dirty="0"/>
              <a:t>Amenities</a:t>
            </a:r>
          </a:p>
          <a:p>
            <a:pPr marL="457200" lvl="0" indent="-304800" algn="l" rtl="0">
              <a:lnSpc>
                <a:spcPct val="150000"/>
              </a:lnSpc>
              <a:spcBef>
                <a:spcPts val="0"/>
              </a:spcBef>
              <a:spcAft>
                <a:spcPts val="0"/>
              </a:spcAft>
              <a:buSzPts val="1200"/>
              <a:buChar char="●"/>
            </a:pPr>
            <a:r>
              <a:rPr lang="en-US" sz="1400" dirty="0"/>
              <a:t>COGs</a:t>
            </a:r>
          </a:p>
          <a:p>
            <a:pPr marL="457200" lvl="0" indent="-304800" algn="l" rtl="0">
              <a:lnSpc>
                <a:spcPct val="150000"/>
              </a:lnSpc>
              <a:spcBef>
                <a:spcPts val="0"/>
              </a:spcBef>
              <a:spcAft>
                <a:spcPts val="0"/>
              </a:spcAft>
              <a:buSzPts val="1200"/>
              <a:buChar char="●"/>
            </a:pPr>
            <a:r>
              <a:rPr lang="en-US" sz="1400" dirty="0"/>
              <a:t>CC &amp; OTA Fees</a:t>
            </a:r>
          </a:p>
          <a:p>
            <a:pPr marL="457200" lvl="0" indent="-304800" algn="l" rtl="0">
              <a:lnSpc>
                <a:spcPct val="150000"/>
              </a:lnSpc>
              <a:spcBef>
                <a:spcPts val="0"/>
              </a:spcBef>
              <a:spcAft>
                <a:spcPts val="0"/>
              </a:spcAft>
              <a:buSzPts val="1200"/>
              <a:buChar char="●"/>
            </a:pPr>
            <a:r>
              <a:rPr lang="en-US" sz="1400" dirty="0"/>
              <a:t>Utilities</a:t>
            </a:r>
          </a:p>
          <a:p>
            <a:pPr marL="457200" lvl="0" indent="-304800" algn="l" rtl="0">
              <a:lnSpc>
                <a:spcPct val="150000"/>
              </a:lnSpc>
              <a:spcBef>
                <a:spcPts val="0"/>
              </a:spcBef>
              <a:spcAft>
                <a:spcPts val="0"/>
              </a:spcAft>
              <a:buSzPts val="1200"/>
              <a:buChar char="●"/>
            </a:pPr>
            <a:endParaRPr lang="en-US" sz="1400" dirty="0"/>
          </a:p>
          <a:p>
            <a:pPr marL="152400" lvl="0" indent="0" algn="r" rtl="0">
              <a:lnSpc>
                <a:spcPct val="150000"/>
              </a:lnSpc>
              <a:spcBef>
                <a:spcPts val="0"/>
              </a:spcBef>
              <a:spcAft>
                <a:spcPts val="0"/>
              </a:spcAft>
              <a:buSzPts val="1200"/>
              <a:buNone/>
            </a:pPr>
            <a:r>
              <a:rPr lang="en-US" sz="1400" dirty="0"/>
              <a:t>(% of Revenue or Number of Stays)</a:t>
            </a:r>
            <a:endParaRPr sz="1400" dirty="0"/>
          </a:p>
        </p:txBody>
      </p:sp>
      <p:pic>
        <p:nvPicPr>
          <p:cNvPr id="3" name="Graphic 2" descr="Upward trend with solid fill">
            <a:extLst>
              <a:ext uri="{FF2B5EF4-FFF2-40B4-BE49-F238E27FC236}">
                <a16:creationId xmlns:a16="http://schemas.microsoft.com/office/drawing/2014/main" id="{F48AD2F3-EC11-B738-C0D2-3F3C20F829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393" y="2539093"/>
            <a:ext cx="1115713" cy="1115713"/>
          </a:xfrm>
          <a:prstGeom prst="rect">
            <a:avLst/>
          </a:prstGeom>
        </p:spPr>
      </p:pic>
    </p:spTree>
    <p:extLst>
      <p:ext uri="{BB962C8B-B14F-4D97-AF65-F5344CB8AC3E}">
        <p14:creationId xmlns:p14="http://schemas.microsoft.com/office/powerpoint/2010/main" val="3700038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6"/>
          <p:cNvSpPr txBox="1">
            <a:spLocks noGrp="1"/>
          </p:cNvSpPr>
          <p:nvPr>
            <p:ph type="title"/>
          </p:nvPr>
        </p:nvSpPr>
        <p:spPr>
          <a:xfrm>
            <a:off x="730000" y="1318650"/>
            <a:ext cx="2799900" cy="103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000000"/>
                </a:solidFill>
              </a:rPr>
              <a:t>Sanity Checks</a:t>
            </a:r>
            <a:endParaRPr/>
          </a:p>
        </p:txBody>
      </p:sp>
      <p:sp>
        <p:nvSpPr>
          <p:cNvPr id="277" name="Google Shape;277;p26"/>
          <p:cNvSpPr txBox="1">
            <a:spLocks noGrp="1"/>
          </p:cNvSpPr>
          <p:nvPr>
            <p:ph type="body" idx="1"/>
          </p:nvPr>
        </p:nvSpPr>
        <p:spPr>
          <a:xfrm>
            <a:off x="3529100" y="704025"/>
            <a:ext cx="4798200" cy="865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GB" sz="1600"/>
              <a:t>Investors will perform a deep dive, but a few sanity checks go a long way.</a:t>
            </a:r>
            <a:endParaRPr sz="1600"/>
          </a:p>
        </p:txBody>
      </p:sp>
      <p:sp>
        <p:nvSpPr>
          <p:cNvPr id="278" name="Google Shape;278;p26"/>
          <p:cNvSpPr txBox="1"/>
          <p:nvPr/>
        </p:nvSpPr>
        <p:spPr>
          <a:xfrm>
            <a:off x="992300" y="1715895"/>
            <a:ext cx="1768800" cy="229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rgbClr val="000000"/>
              </a:buClr>
              <a:buSzPts val="1100"/>
              <a:buFont typeface="Arial"/>
              <a:buNone/>
            </a:pPr>
            <a:endParaRPr sz="800" b="1">
              <a:solidFill>
                <a:schemeClr val="dk1"/>
              </a:solidFill>
              <a:latin typeface="Lato"/>
              <a:ea typeface="Lato"/>
              <a:cs typeface="Lato"/>
              <a:sym typeface="Lato"/>
            </a:endParaRPr>
          </a:p>
        </p:txBody>
      </p:sp>
      <p:sp>
        <p:nvSpPr>
          <p:cNvPr id="279" name="Google Shape;279;p26"/>
          <p:cNvSpPr txBox="1"/>
          <p:nvPr/>
        </p:nvSpPr>
        <p:spPr>
          <a:xfrm>
            <a:off x="722900" y="2093345"/>
            <a:ext cx="2307600" cy="954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rgbClr val="000000"/>
              </a:buClr>
              <a:buSzPts val="1100"/>
              <a:buFont typeface="Arial"/>
              <a:buNone/>
            </a:pPr>
            <a:r>
              <a:rPr lang="en-GB" sz="3200" b="1">
                <a:solidFill>
                  <a:schemeClr val="dk1"/>
                </a:solidFill>
                <a:latin typeface="Lato"/>
                <a:ea typeface="Lato"/>
                <a:cs typeface="Lato"/>
                <a:sym typeface="Lato"/>
              </a:rPr>
              <a:t>OPEX</a:t>
            </a:r>
            <a:endParaRPr sz="3200" b="1">
              <a:solidFill>
                <a:schemeClr val="dk1"/>
              </a:solidFill>
              <a:latin typeface="Lato"/>
              <a:ea typeface="Lato"/>
              <a:cs typeface="Lato"/>
              <a:sym typeface="Lato"/>
            </a:endParaRPr>
          </a:p>
        </p:txBody>
      </p:sp>
      <p:sp>
        <p:nvSpPr>
          <p:cNvPr id="280" name="Google Shape;280;p26"/>
          <p:cNvSpPr txBox="1"/>
          <p:nvPr/>
        </p:nvSpPr>
        <p:spPr>
          <a:xfrm>
            <a:off x="842600" y="2930350"/>
            <a:ext cx="2068200" cy="74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rgbClr val="000000"/>
              </a:buClr>
              <a:buSzPts val="1100"/>
              <a:buFont typeface="Arial"/>
              <a:buNone/>
            </a:pPr>
            <a:r>
              <a:rPr lang="en-GB" sz="1100" b="1">
                <a:solidFill>
                  <a:schemeClr val="accent1"/>
                </a:solidFill>
                <a:latin typeface="Lato"/>
                <a:ea typeface="Lato"/>
                <a:cs typeface="Lato"/>
                <a:sym typeface="Lato"/>
              </a:rPr>
              <a:t>40-60% of revenue</a:t>
            </a:r>
            <a:endParaRPr sz="1100" b="1">
              <a:solidFill>
                <a:schemeClr val="accent1"/>
              </a:solidFill>
              <a:latin typeface="Lato"/>
              <a:ea typeface="Lato"/>
              <a:cs typeface="Lato"/>
              <a:sym typeface="Lato"/>
            </a:endParaRPr>
          </a:p>
        </p:txBody>
      </p:sp>
      <p:cxnSp>
        <p:nvCxnSpPr>
          <p:cNvPr id="281" name="Google Shape;281;p26"/>
          <p:cNvCxnSpPr/>
          <p:nvPr/>
        </p:nvCxnSpPr>
        <p:spPr>
          <a:xfrm>
            <a:off x="3224350" y="1868300"/>
            <a:ext cx="0" cy="1832100"/>
          </a:xfrm>
          <a:prstGeom prst="straightConnector1">
            <a:avLst/>
          </a:prstGeom>
          <a:noFill/>
          <a:ln w="9525" cap="flat" cmpd="sng">
            <a:solidFill>
              <a:schemeClr val="accent1"/>
            </a:solidFill>
            <a:prstDash val="dot"/>
            <a:round/>
            <a:headEnd type="none" w="med" len="med"/>
            <a:tailEnd type="none" w="med" len="med"/>
          </a:ln>
        </p:spPr>
      </p:cxnSp>
      <p:sp>
        <p:nvSpPr>
          <p:cNvPr id="282" name="Google Shape;282;p26"/>
          <p:cNvSpPr txBox="1"/>
          <p:nvPr/>
        </p:nvSpPr>
        <p:spPr>
          <a:xfrm>
            <a:off x="3687600" y="1715895"/>
            <a:ext cx="1768800" cy="229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rgbClr val="000000"/>
              </a:buClr>
              <a:buSzPts val="1100"/>
              <a:buFont typeface="Arial"/>
              <a:buNone/>
            </a:pPr>
            <a:endParaRPr sz="800" b="1">
              <a:solidFill>
                <a:schemeClr val="dk1"/>
              </a:solidFill>
              <a:latin typeface="Lato"/>
              <a:ea typeface="Lato"/>
              <a:cs typeface="Lato"/>
              <a:sym typeface="Lato"/>
            </a:endParaRPr>
          </a:p>
        </p:txBody>
      </p:sp>
      <p:sp>
        <p:nvSpPr>
          <p:cNvPr id="283" name="Google Shape;283;p26"/>
          <p:cNvSpPr txBox="1"/>
          <p:nvPr/>
        </p:nvSpPr>
        <p:spPr>
          <a:xfrm>
            <a:off x="3418200" y="2093345"/>
            <a:ext cx="2307600" cy="954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rgbClr val="000000"/>
              </a:buClr>
              <a:buSzPts val="1100"/>
              <a:buFont typeface="Arial"/>
              <a:buNone/>
            </a:pPr>
            <a:r>
              <a:rPr lang="en-GB" sz="3200" b="1">
                <a:solidFill>
                  <a:schemeClr val="dk1"/>
                </a:solidFill>
                <a:latin typeface="Lato"/>
                <a:ea typeface="Lato"/>
                <a:cs typeface="Lato"/>
                <a:sym typeface="Lato"/>
              </a:rPr>
              <a:t>ADR/OCC</a:t>
            </a:r>
            <a:endParaRPr sz="3200" b="1">
              <a:solidFill>
                <a:schemeClr val="dk1"/>
              </a:solidFill>
              <a:latin typeface="Lato"/>
              <a:ea typeface="Lato"/>
              <a:cs typeface="Lato"/>
              <a:sym typeface="Lato"/>
            </a:endParaRPr>
          </a:p>
        </p:txBody>
      </p:sp>
      <p:sp>
        <p:nvSpPr>
          <p:cNvPr id="284" name="Google Shape;284;p26"/>
          <p:cNvSpPr txBox="1"/>
          <p:nvPr/>
        </p:nvSpPr>
        <p:spPr>
          <a:xfrm>
            <a:off x="3537900" y="2930350"/>
            <a:ext cx="2068200" cy="74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rgbClr val="000000"/>
              </a:buClr>
              <a:buSzPts val="1100"/>
              <a:buFont typeface="Arial"/>
              <a:buNone/>
            </a:pPr>
            <a:r>
              <a:rPr lang="en-GB" sz="1100" b="1">
                <a:solidFill>
                  <a:schemeClr val="accent1"/>
                </a:solidFill>
                <a:latin typeface="Lato"/>
                <a:ea typeface="Lato"/>
                <a:cs typeface="Lato"/>
                <a:sym typeface="Lato"/>
              </a:rPr>
              <a:t>market ADR, Occupancy, and seasonality</a:t>
            </a:r>
            <a:endParaRPr sz="1100" b="1">
              <a:solidFill>
                <a:schemeClr val="accent1"/>
              </a:solidFill>
              <a:latin typeface="Lato"/>
              <a:ea typeface="Lato"/>
              <a:cs typeface="Lato"/>
              <a:sym typeface="Lato"/>
            </a:endParaRPr>
          </a:p>
        </p:txBody>
      </p:sp>
      <p:cxnSp>
        <p:nvCxnSpPr>
          <p:cNvPr id="285" name="Google Shape;285;p26"/>
          <p:cNvCxnSpPr/>
          <p:nvPr/>
        </p:nvCxnSpPr>
        <p:spPr>
          <a:xfrm>
            <a:off x="5919650" y="1868300"/>
            <a:ext cx="0" cy="1832100"/>
          </a:xfrm>
          <a:prstGeom prst="straightConnector1">
            <a:avLst/>
          </a:prstGeom>
          <a:noFill/>
          <a:ln w="9525" cap="flat" cmpd="sng">
            <a:solidFill>
              <a:schemeClr val="accent1"/>
            </a:solidFill>
            <a:prstDash val="dot"/>
            <a:round/>
            <a:headEnd type="none" w="med" len="med"/>
            <a:tailEnd type="none" w="med" len="med"/>
          </a:ln>
        </p:spPr>
      </p:cxnSp>
      <p:sp>
        <p:nvSpPr>
          <p:cNvPr id="286" name="Google Shape;286;p26"/>
          <p:cNvSpPr txBox="1"/>
          <p:nvPr/>
        </p:nvSpPr>
        <p:spPr>
          <a:xfrm>
            <a:off x="6382900" y="1715895"/>
            <a:ext cx="1768800" cy="229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rgbClr val="000000"/>
              </a:buClr>
              <a:buSzPts val="1100"/>
              <a:buFont typeface="Arial"/>
              <a:buNone/>
            </a:pPr>
            <a:endParaRPr sz="800" b="1">
              <a:solidFill>
                <a:schemeClr val="dk1"/>
              </a:solidFill>
              <a:latin typeface="Lato"/>
              <a:ea typeface="Lato"/>
              <a:cs typeface="Lato"/>
              <a:sym typeface="Lato"/>
            </a:endParaRPr>
          </a:p>
        </p:txBody>
      </p:sp>
      <p:sp>
        <p:nvSpPr>
          <p:cNvPr id="287" name="Google Shape;287;p26"/>
          <p:cNvSpPr txBox="1"/>
          <p:nvPr/>
        </p:nvSpPr>
        <p:spPr>
          <a:xfrm>
            <a:off x="6113500" y="2093345"/>
            <a:ext cx="2307600" cy="954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rgbClr val="000000"/>
              </a:buClr>
              <a:buSzPts val="1100"/>
              <a:buFont typeface="Arial"/>
              <a:buNone/>
            </a:pPr>
            <a:r>
              <a:rPr lang="en-GB" sz="3200" b="1">
                <a:solidFill>
                  <a:schemeClr val="dk1"/>
                </a:solidFill>
                <a:latin typeface="Lato"/>
                <a:ea typeface="Lato"/>
                <a:cs typeface="Lato"/>
                <a:sym typeface="Lato"/>
              </a:rPr>
              <a:t>Dev Cost</a:t>
            </a:r>
            <a:endParaRPr sz="3200" b="1">
              <a:solidFill>
                <a:schemeClr val="dk1"/>
              </a:solidFill>
              <a:latin typeface="Lato"/>
              <a:ea typeface="Lato"/>
              <a:cs typeface="Lato"/>
              <a:sym typeface="Lato"/>
            </a:endParaRPr>
          </a:p>
        </p:txBody>
      </p:sp>
      <p:sp>
        <p:nvSpPr>
          <p:cNvPr id="288" name="Google Shape;288;p26"/>
          <p:cNvSpPr txBox="1"/>
          <p:nvPr/>
        </p:nvSpPr>
        <p:spPr>
          <a:xfrm>
            <a:off x="6233200" y="2930350"/>
            <a:ext cx="2068200" cy="74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rgbClr val="000000"/>
              </a:buClr>
              <a:buSzPts val="1100"/>
              <a:buFont typeface="Arial"/>
              <a:buNone/>
            </a:pPr>
            <a:r>
              <a:rPr lang="en-GB" sz="1100" b="1">
                <a:solidFill>
                  <a:schemeClr val="accent1"/>
                </a:solidFill>
                <a:latin typeface="Lato"/>
                <a:ea typeface="Lato"/>
                <a:cs typeface="Lato"/>
                <a:sym typeface="Lato"/>
              </a:rPr>
              <a:t>Get Quotes, understand local fees and timing</a:t>
            </a:r>
            <a:endParaRPr sz="1100" b="1">
              <a:solidFill>
                <a:schemeClr val="accent1"/>
              </a:solidFill>
              <a:latin typeface="Lato"/>
              <a:ea typeface="Lato"/>
              <a:cs typeface="Lato"/>
              <a:sym typeface="Lato"/>
            </a:endParaRPr>
          </a:p>
        </p:txBody>
      </p:sp>
      <p:sp>
        <p:nvSpPr>
          <p:cNvPr id="289" name="Google Shape;289;p26"/>
          <p:cNvSpPr txBox="1"/>
          <p:nvPr/>
        </p:nvSpPr>
        <p:spPr>
          <a:xfrm>
            <a:off x="992300" y="3316095"/>
            <a:ext cx="1768800" cy="229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rgbClr val="000000"/>
              </a:buClr>
              <a:buSzPts val="1100"/>
              <a:buFont typeface="Arial"/>
              <a:buNone/>
            </a:pPr>
            <a:endParaRPr sz="800" b="1">
              <a:solidFill>
                <a:schemeClr val="dk1"/>
              </a:solidFill>
              <a:latin typeface="Lato"/>
              <a:ea typeface="Lato"/>
              <a:cs typeface="Lato"/>
              <a:sym typeface="Lato"/>
            </a:endParaRPr>
          </a:p>
        </p:txBody>
      </p:sp>
      <p:sp>
        <p:nvSpPr>
          <p:cNvPr id="290" name="Google Shape;290;p26"/>
          <p:cNvSpPr txBox="1"/>
          <p:nvPr/>
        </p:nvSpPr>
        <p:spPr>
          <a:xfrm>
            <a:off x="722900" y="3769745"/>
            <a:ext cx="2307600" cy="954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rgbClr val="000000"/>
              </a:buClr>
              <a:buSzPts val="1100"/>
              <a:buFont typeface="Arial"/>
              <a:buNone/>
            </a:pPr>
            <a:r>
              <a:rPr lang="en-GB" sz="3200" b="1">
                <a:solidFill>
                  <a:schemeClr val="dk1"/>
                </a:solidFill>
                <a:latin typeface="Lato"/>
                <a:ea typeface="Lato"/>
                <a:cs typeface="Lato"/>
                <a:sym typeface="Lato"/>
              </a:rPr>
              <a:t>Debt</a:t>
            </a:r>
            <a:endParaRPr sz="3200" b="1">
              <a:solidFill>
                <a:schemeClr val="dk1"/>
              </a:solidFill>
              <a:latin typeface="Lato"/>
              <a:ea typeface="Lato"/>
              <a:cs typeface="Lato"/>
              <a:sym typeface="Lato"/>
            </a:endParaRPr>
          </a:p>
        </p:txBody>
      </p:sp>
      <p:sp>
        <p:nvSpPr>
          <p:cNvPr id="291" name="Google Shape;291;p26"/>
          <p:cNvSpPr txBox="1"/>
          <p:nvPr/>
        </p:nvSpPr>
        <p:spPr>
          <a:xfrm>
            <a:off x="842600" y="4606750"/>
            <a:ext cx="2068200" cy="74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rgbClr val="000000"/>
              </a:buClr>
              <a:buSzPts val="1100"/>
              <a:buFont typeface="Arial"/>
              <a:buNone/>
            </a:pPr>
            <a:r>
              <a:rPr lang="en-GB" sz="1100" b="1" dirty="0">
                <a:solidFill>
                  <a:schemeClr val="accent1"/>
                </a:solidFill>
                <a:latin typeface="Lato"/>
                <a:ea typeface="Lato"/>
                <a:cs typeface="Lato"/>
                <a:sym typeface="Lato"/>
              </a:rPr>
              <a:t>50-80% LTC, rates, term</a:t>
            </a:r>
            <a:endParaRPr sz="1100" b="1" dirty="0">
              <a:solidFill>
                <a:schemeClr val="accent1"/>
              </a:solidFill>
              <a:latin typeface="Lato"/>
              <a:ea typeface="Lato"/>
              <a:cs typeface="Lato"/>
              <a:sym typeface="Lato"/>
            </a:endParaRPr>
          </a:p>
        </p:txBody>
      </p:sp>
      <p:cxnSp>
        <p:nvCxnSpPr>
          <p:cNvPr id="292" name="Google Shape;292;p26"/>
          <p:cNvCxnSpPr/>
          <p:nvPr/>
        </p:nvCxnSpPr>
        <p:spPr>
          <a:xfrm>
            <a:off x="3224350" y="3316100"/>
            <a:ext cx="0" cy="1832100"/>
          </a:xfrm>
          <a:prstGeom prst="straightConnector1">
            <a:avLst/>
          </a:prstGeom>
          <a:noFill/>
          <a:ln w="9525" cap="flat" cmpd="sng">
            <a:solidFill>
              <a:schemeClr val="accent1"/>
            </a:solidFill>
            <a:prstDash val="dot"/>
            <a:round/>
            <a:headEnd type="none" w="med" len="med"/>
            <a:tailEnd type="none" w="med" len="med"/>
          </a:ln>
        </p:spPr>
      </p:cxnSp>
      <p:sp>
        <p:nvSpPr>
          <p:cNvPr id="293" name="Google Shape;293;p26"/>
          <p:cNvSpPr txBox="1"/>
          <p:nvPr/>
        </p:nvSpPr>
        <p:spPr>
          <a:xfrm>
            <a:off x="3687600" y="3316095"/>
            <a:ext cx="1768800" cy="229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rgbClr val="000000"/>
              </a:buClr>
              <a:buSzPts val="1100"/>
              <a:buFont typeface="Arial"/>
              <a:buNone/>
            </a:pPr>
            <a:endParaRPr sz="800" b="1">
              <a:solidFill>
                <a:schemeClr val="dk1"/>
              </a:solidFill>
              <a:latin typeface="Lato"/>
              <a:ea typeface="Lato"/>
              <a:cs typeface="Lato"/>
              <a:sym typeface="Lato"/>
            </a:endParaRPr>
          </a:p>
        </p:txBody>
      </p:sp>
      <p:sp>
        <p:nvSpPr>
          <p:cNvPr id="294" name="Google Shape;294;p26"/>
          <p:cNvSpPr txBox="1"/>
          <p:nvPr/>
        </p:nvSpPr>
        <p:spPr>
          <a:xfrm>
            <a:off x="3418200" y="3769745"/>
            <a:ext cx="2307600" cy="954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rgbClr val="000000"/>
              </a:buClr>
              <a:buSzPts val="1100"/>
              <a:buFont typeface="Arial"/>
              <a:buNone/>
            </a:pPr>
            <a:r>
              <a:rPr lang="en-GB" sz="3200" b="1">
                <a:solidFill>
                  <a:schemeClr val="dk1"/>
                </a:solidFill>
                <a:latin typeface="Lato"/>
                <a:ea typeface="Lato"/>
                <a:cs typeface="Lato"/>
                <a:sym typeface="Lato"/>
              </a:rPr>
              <a:t>Expenses</a:t>
            </a:r>
            <a:endParaRPr sz="3200" b="1">
              <a:solidFill>
                <a:schemeClr val="dk1"/>
              </a:solidFill>
              <a:latin typeface="Lato"/>
              <a:ea typeface="Lato"/>
              <a:cs typeface="Lato"/>
              <a:sym typeface="Lato"/>
            </a:endParaRPr>
          </a:p>
        </p:txBody>
      </p:sp>
      <p:sp>
        <p:nvSpPr>
          <p:cNvPr id="295" name="Google Shape;295;p26"/>
          <p:cNvSpPr txBox="1"/>
          <p:nvPr/>
        </p:nvSpPr>
        <p:spPr>
          <a:xfrm>
            <a:off x="3537900" y="4606750"/>
            <a:ext cx="2068200" cy="74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rgbClr val="000000"/>
              </a:buClr>
              <a:buSzPts val="1100"/>
              <a:buFont typeface="Arial"/>
              <a:buNone/>
            </a:pPr>
            <a:r>
              <a:rPr lang="en-GB" sz="1100" b="1">
                <a:solidFill>
                  <a:schemeClr val="accent1"/>
                </a:solidFill>
                <a:latin typeface="Lato"/>
                <a:ea typeface="Lato"/>
                <a:cs typeface="Lato"/>
                <a:sym typeface="Lato"/>
              </a:rPr>
              <a:t>Fixed versus Variable</a:t>
            </a:r>
            <a:endParaRPr sz="1100" b="1">
              <a:solidFill>
                <a:schemeClr val="accent1"/>
              </a:solidFill>
              <a:latin typeface="Lato"/>
              <a:ea typeface="Lato"/>
              <a:cs typeface="Lato"/>
              <a:sym typeface="Lato"/>
            </a:endParaRPr>
          </a:p>
        </p:txBody>
      </p:sp>
      <p:cxnSp>
        <p:nvCxnSpPr>
          <p:cNvPr id="296" name="Google Shape;296;p26"/>
          <p:cNvCxnSpPr/>
          <p:nvPr/>
        </p:nvCxnSpPr>
        <p:spPr>
          <a:xfrm>
            <a:off x="5919650" y="3316100"/>
            <a:ext cx="0" cy="1832100"/>
          </a:xfrm>
          <a:prstGeom prst="straightConnector1">
            <a:avLst/>
          </a:prstGeom>
          <a:noFill/>
          <a:ln w="9525" cap="flat" cmpd="sng">
            <a:solidFill>
              <a:schemeClr val="accent1"/>
            </a:solidFill>
            <a:prstDash val="dot"/>
            <a:round/>
            <a:headEnd type="none" w="med" len="med"/>
            <a:tailEnd type="none" w="med" len="med"/>
          </a:ln>
        </p:spPr>
      </p:cxnSp>
      <p:sp>
        <p:nvSpPr>
          <p:cNvPr id="297" name="Google Shape;297;p26"/>
          <p:cNvSpPr txBox="1"/>
          <p:nvPr/>
        </p:nvSpPr>
        <p:spPr>
          <a:xfrm>
            <a:off x="6382900" y="3316095"/>
            <a:ext cx="1768800" cy="229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rgbClr val="000000"/>
              </a:buClr>
              <a:buSzPts val="1100"/>
              <a:buFont typeface="Arial"/>
              <a:buNone/>
            </a:pPr>
            <a:endParaRPr sz="800" b="1">
              <a:solidFill>
                <a:schemeClr val="dk1"/>
              </a:solidFill>
              <a:latin typeface="Lato"/>
              <a:ea typeface="Lato"/>
              <a:cs typeface="Lato"/>
              <a:sym typeface="Lato"/>
            </a:endParaRPr>
          </a:p>
        </p:txBody>
      </p:sp>
      <p:sp>
        <p:nvSpPr>
          <p:cNvPr id="298" name="Google Shape;298;p26"/>
          <p:cNvSpPr txBox="1"/>
          <p:nvPr/>
        </p:nvSpPr>
        <p:spPr>
          <a:xfrm>
            <a:off x="6113500" y="3769745"/>
            <a:ext cx="2307600" cy="954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rgbClr val="000000"/>
              </a:buClr>
              <a:buSzPts val="1100"/>
              <a:buFont typeface="Arial"/>
              <a:buNone/>
            </a:pPr>
            <a:r>
              <a:rPr lang="en-GB" sz="3200" b="1">
                <a:solidFill>
                  <a:schemeClr val="dk1"/>
                </a:solidFill>
                <a:latin typeface="Lato"/>
                <a:ea typeface="Lato"/>
                <a:cs typeface="Lato"/>
                <a:sym typeface="Lato"/>
              </a:rPr>
              <a:t>Time</a:t>
            </a:r>
            <a:endParaRPr sz="3200" b="1">
              <a:solidFill>
                <a:schemeClr val="dk1"/>
              </a:solidFill>
              <a:latin typeface="Lato"/>
              <a:ea typeface="Lato"/>
              <a:cs typeface="Lato"/>
              <a:sym typeface="Lato"/>
            </a:endParaRPr>
          </a:p>
        </p:txBody>
      </p:sp>
      <p:sp>
        <p:nvSpPr>
          <p:cNvPr id="299" name="Google Shape;299;p26"/>
          <p:cNvSpPr txBox="1"/>
          <p:nvPr/>
        </p:nvSpPr>
        <p:spPr>
          <a:xfrm>
            <a:off x="6233200" y="4606750"/>
            <a:ext cx="2068200" cy="74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rgbClr val="000000"/>
              </a:buClr>
              <a:buSzPts val="1100"/>
              <a:buFont typeface="Arial"/>
              <a:buNone/>
            </a:pPr>
            <a:r>
              <a:rPr lang="en-GB" sz="1100" b="1" dirty="0">
                <a:solidFill>
                  <a:schemeClr val="accent1"/>
                </a:solidFill>
                <a:latin typeface="Lato"/>
                <a:ea typeface="Lato"/>
                <a:cs typeface="Lato"/>
                <a:sym typeface="Lato"/>
              </a:rPr>
              <a:t>To stabilization. To exit.</a:t>
            </a:r>
            <a:endParaRPr sz="1100" b="1" dirty="0">
              <a:solidFill>
                <a:schemeClr val="accent1"/>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303">
          <a:extLst>
            <a:ext uri="{FF2B5EF4-FFF2-40B4-BE49-F238E27FC236}">
              <a16:creationId xmlns:a16="http://schemas.microsoft.com/office/drawing/2014/main" id="{E9317F2B-0AA1-62D8-108D-662CB598D81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920339C-1458-11C8-CB88-A9CB54AFD58E}"/>
              </a:ext>
            </a:extLst>
          </p:cNvPr>
          <p:cNvSpPr>
            <a:spLocks noGrp="1"/>
          </p:cNvSpPr>
          <p:nvPr>
            <p:ph type="title"/>
          </p:nvPr>
        </p:nvSpPr>
        <p:spPr/>
        <p:txBody>
          <a:bodyPr/>
          <a:lstStyle/>
          <a:p>
            <a:r>
              <a:rPr lang="en-US" dirty="0"/>
              <a:t>The Pitch</a:t>
            </a:r>
          </a:p>
        </p:txBody>
      </p:sp>
    </p:spTree>
    <p:extLst>
      <p:ext uri="{BB962C8B-B14F-4D97-AF65-F5344CB8AC3E}">
        <p14:creationId xmlns:p14="http://schemas.microsoft.com/office/powerpoint/2010/main" val="851819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FE564-E760-8A19-C82E-EF1B32BEC098}"/>
              </a:ext>
            </a:extLst>
          </p:cNvPr>
          <p:cNvSpPr>
            <a:spLocks noGrp="1"/>
          </p:cNvSpPr>
          <p:nvPr>
            <p:ph type="title"/>
          </p:nvPr>
        </p:nvSpPr>
        <p:spPr>
          <a:xfrm>
            <a:off x="729450" y="1322450"/>
            <a:ext cx="7688400" cy="3143224"/>
          </a:xfrm>
        </p:spPr>
        <p:txBody>
          <a:bodyPr/>
          <a:lstStyle/>
          <a:p>
            <a:r>
              <a:rPr lang="en-US" dirty="0"/>
              <a:t>Use good templates</a:t>
            </a:r>
            <a:br>
              <a:rPr lang="en-US" dirty="0"/>
            </a:br>
            <a:br>
              <a:rPr lang="en-US" dirty="0"/>
            </a:br>
            <a:r>
              <a:rPr lang="en-US" dirty="0"/>
              <a:t>Be Authentic</a:t>
            </a:r>
            <a:br>
              <a:rPr lang="en-US" dirty="0"/>
            </a:br>
            <a:br>
              <a:rPr lang="en-US" dirty="0"/>
            </a:br>
            <a:r>
              <a:rPr lang="en-US" dirty="0"/>
              <a:t>Not every investor is a good fit</a:t>
            </a:r>
            <a:br>
              <a:rPr lang="en-US" dirty="0"/>
            </a:br>
            <a:br>
              <a:rPr lang="en-US" dirty="0"/>
            </a:br>
            <a:endParaRPr lang="en-US" dirty="0"/>
          </a:p>
        </p:txBody>
      </p:sp>
    </p:spTree>
    <p:extLst>
      <p:ext uri="{BB962C8B-B14F-4D97-AF65-F5344CB8AC3E}">
        <p14:creationId xmlns:p14="http://schemas.microsoft.com/office/powerpoint/2010/main" val="2445144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8"/>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800">
                <a:solidFill>
                  <a:srgbClr val="000000"/>
                </a:solidFill>
              </a:rPr>
              <a:t>Thank you.</a:t>
            </a:r>
            <a:endParaRPr sz="4800">
              <a:solidFill>
                <a:srgbClr val="000000"/>
              </a:solidFill>
            </a:endParaRPr>
          </a:p>
          <a:p>
            <a:pPr marL="0" lvl="0" indent="0" algn="ctr" rtl="0">
              <a:spcBef>
                <a:spcPts val="0"/>
              </a:spcBef>
              <a:spcAft>
                <a:spcPts val="0"/>
              </a:spcAft>
              <a:buNone/>
            </a:pPr>
            <a:endParaRPr sz="2500">
              <a:solidFill>
                <a:srgbClr val="000000"/>
              </a:solidFill>
            </a:endParaRPr>
          </a:p>
          <a:p>
            <a:pPr marL="0" lvl="0" indent="0" algn="ctr" rtl="0">
              <a:spcBef>
                <a:spcPts val="0"/>
              </a:spcBef>
              <a:spcAft>
                <a:spcPts val="0"/>
              </a:spcAft>
              <a:buNone/>
            </a:pPr>
            <a:r>
              <a:rPr lang="en-GB" sz="3600" b="0">
                <a:solidFill>
                  <a:srgbClr val="000000"/>
                </a:solidFill>
              </a:rPr>
              <a:t>Shawn Bertini</a:t>
            </a:r>
            <a:endParaRPr sz="3600" b="0">
              <a:solidFill>
                <a:srgbClr val="000000"/>
              </a:solidFill>
            </a:endParaRPr>
          </a:p>
        </p:txBody>
      </p:sp>
      <p:pic>
        <p:nvPicPr>
          <p:cNvPr id="311" name="Google Shape;311;p28"/>
          <p:cNvPicPr preferRelativeResize="0"/>
          <p:nvPr/>
        </p:nvPicPr>
        <p:blipFill>
          <a:blip r:embed="rId3">
            <a:alphaModFix/>
          </a:blip>
          <a:stretch>
            <a:fillRect/>
          </a:stretch>
        </p:blipFill>
        <p:spPr>
          <a:xfrm>
            <a:off x="7643825" y="707200"/>
            <a:ext cx="1232026" cy="1341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6F504-BF12-E6FB-3065-8E221DF34251}"/>
              </a:ext>
            </a:extLst>
          </p:cNvPr>
          <p:cNvSpPr>
            <a:spLocks noGrp="1"/>
          </p:cNvSpPr>
          <p:nvPr>
            <p:ph type="title"/>
          </p:nvPr>
        </p:nvSpPr>
        <p:spPr/>
        <p:txBody>
          <a:bodyPr/>
          <a:lstStyle/>
          <a:p>
            <a:r>
              <a:rPr lang="en-US" dirty="0"/>
              <a:t>TO ADD</a:t>
            </a:r>
          </a:p>
        </p:txBody>
      </p:sp>
      <p:sp>
        <p:nvSpPr>
          <p:cNvPr id="3" name="TextBox 2">
            <a:extLst>
              <a:ext uri="{FF2B5EF4-FFF2-40B4-BE49-F238E27FC236}">
                <a16:creationId xmlns:a16="http://schemas.microsoft.com/office/drawing/2014/main" id="{6D0695D1-3716-5811-B168-05C54A1A7C5F}"/>
              </a:ext>
            </a:extLst>
          </p:cNvPr>
          <p:cNvSpPr txBox="1"/>
          <p:nvPr/>
        </p:nvSpPr>
        <p:spPr>
          <a:xfrm>
            <a:off x="264290" y="2174033"/>
            <a:ext cx="3831850" cy="2462213"/>
          </a:xfrm>
          <a:prstGeom prst="rect">
            <a:avLst/>
          </a:prstGeom>
          <a:noFill/>
        </p:spPr>
        <p:txBody>
          <a:bodyPr wrap="square" rtlCol="0">
            <a:spAutoFit/>
          </a:bodyPr>
          <a:lstStyle/>
          <a:p>
            <a:pPr marL="285750" indent="-285750">
              <a:buFont typeface="Arial" panose="020B0604020202020204" pitchFamily="34" charset="0"/>
              <a:buChar char="•"/>
            </a:pPr>
            <a:r>
              <a:rPr lang="en-US" dirty="0"/>
              <a:t>Updated Pro Forma</a:t>
            </a:r>
          </a:p>
          <a:p>
            <a:pPr marL="285750" indent="-285750">
              <a:buFont typeface="Arial" panose="020B0604020202020204" pitchFamily="34" charset="0"/>
              <a:buChar char="•"/>
            </a:pPr>
            <a:r>
              <a:rPr lang="en-US" dirty="0"/>
              <a:t>Pro Forma Walkthrough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Sales Intentions</a:t>
            </a:r>
          </a:p>
          <a:p>
            <a:pPr marL="285750" lvl="6" indent="-285750">
              <a:buFont typeface="Arial" panose="020B0604020202020204" pitchFamily="34" charset="0"/>
              <a:buChar char="•"/>
            </a:pPr>
            <a:r>
              <a:rPr lang="en-US" dirty="0"/>
              <a:t>Per diem rate capture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Investor Types/Sources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Using AI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Buy existing – build new</a:t>
            </a:r>
          </a:p>
        </p:txBody>
      </p:sp>
      <p:sp>
        <p:nvSpPr>
          <p:cNvPr id="4" name="TextBox 3">
            <a:extLst>
              <a:ext uri="{FF2B5EF4-FFF2-40B4-BE49-F238E27FC236}">
                <a16:creationId xmlns:a16="http://schemas.microsoft.com/office/drawing/2014/main" id="{5D622038-7825-4A9D-4800-C200363A896A}"/>
              </a:ext>
            </a:extLst>
          </p:cNvPr>
          <p:cNvSpPr txBox="1"/>
          <p:nvPr/>
        </p:nvSpPr>
        <p:spPr>
          <a:xfrm>
            <a:off x="4506686" y="590507"/>
            <a:ext cx="4373025" cy="3970318"/>
          </a:xfrm>
          <a:prstGeom prst="rect">
            <a:avLst/>
          </a:prstGeom>
          <a:noFill/>
        </p:spPr>
        <p:txBody>
          <a:bodyPr wrap="square" rtlCol="0">
            <a:spAutoFit/>
          </a:bodyPr>
          <a:lstStyle/>
          <a:p>
            <a:pPr algn="l" fontAlgn="base"/>
            <a:r>
              <a:rPr lang="en-US" sz="1050" b="1" i="0" u="none" strike="noStrike" dirty="0">
                <a:solidFill>
                  <a:srgbClr val="121212"/>
                </a:solidFill>
                <a:effectLst/>
                <a:latin typeface="Montserrat" panose="020F0502020204030204" pitchFamily="34" charset="0"/>
              </a:rPr>
              <a:t>Investment Strategies for Glamping Entrepreneurs: From Concept to Capital</a:t>
            </a:r>
          </a:p>
          <a:p>
            <a:pPr algn="l" fontAlgn="base"/>
            <a:r>
              <a:rPr lang="en-US" sz="1050" b="0" i="0" u="none" strike="noStrike" dirty="0">
                <a:solidFill>
                  <a:srgbClr val="444444"/>
                </a:solidFill>
                <a:effectLst/>
                <a:latin typeface="Open Sans" panose="020F0502020204030204" pitchFamily="34" charset="0"/>
              </a:rPr>
              <a:t>This session is tailored to new and aspiring glamping operators eager to secure capital, funding, and investment for their ventures. In this session, our experienced speaker, a seasoned investor in the glamping industry, will share invaluable insights on how to position your property to attract investors. From understanding the needs and preferences of different investor types, whether institutional or personal, to </a:t>
            </a:r>
            <a:r>
              <a:rPr lang="en-US" sz="1050" b="0" i="0" u="none" strike="noStrike" dirty="0">
                <a:solidFill>
                  <a:srgbClr val="444444"/>
                </a:solidFill>
                <a:effectLst/>
                <a:highlight>
                  <a:srgbClr val="FFFF00"/>
                </a:highlight>
                <a:latin typeface="Open Sans" panose="020F0502020204030204" pitchFamily="34" charset="0"/>
              </a:rPr>
              <a:t>crafting compelling investment pitches</a:t>
            </a:r>
            <a:r>
              <a:rPr lang="en-US" sz="1050" b="0" i="0" u="none" strike="noStrike" dirty="0">
                <a:solidFill>
                  <a:srgbClr val="444444"/>
                </a:solidFill>
                <a:effectLst/>
                <a:latin typeface="Open Sans" panose="020F0502020204030204" pitchFamily="34" charset="0"/>
              </a:rPr>
              <a:t>, attendees will gain a comprehensive understanding of what it takes to stand out in the eyes of potential investors.</a:t>
            </a:r>
          </a:p>
          <a:p>
            <a:pPr algn="l" fontAlgn="base"/>
            <a:endParaRPr lang="en-US" sz="1050" b="0" i="0" u="none" strike="noStrike" dirty="0">
              <a:solidFill>
                <a:srgbClr val="444444"/>
              </a:solidFill>
              <a:effectLst/>
              <a:latin typeface="Open Sans" panose="020F0502020204030204" pitchFamily="34" charset="0"/>
            </a:endParaRPr>
          </a:p>
          <a:p>
            <a:pPr algn="l" fontAlgn="base"/>
            <a:r>
              <a:rPr lang="en-US" sz="1050" b="0" i="0" u="none" strike="noStrike" dirty="0">
                <a:solidFill>
                  <a:srgbClr val="444444"/>
                </a:solidFill>
                <a:effectLst/>
                <a:latin typeface="Open Sans" panose="020F0502020204030204" pitchFamily="34" charset="0"/>
              </a:rPr>
              <a:t>Discover the key strategies, both big and small, that can make your glamping property an irresistible investment opportunity. Learn how to showcase your unique value proposition, leverage your property's strengths, and mitigate potential risks to instill confidence in investors. Whether you're seeking funding for infrastructure development, expansion plans, or operational improvements, this session will provide actionable tips and best practices to help you navigate the complex landscape of securing investment for your glamping operation. Don't miss this opportunity to gain the knowledge and expertise you need to propel your venture to new heights.</a:t>
            </a:r>
          </a:p>
          <a:p>
            <a:endParaRPr lang="en-US" sz="1050" dirty="0"/>
          </a:p>
        </p:txBody>
      </p:sp>
    </p:spTree>
    <p:extLst>
      <p:ext uri="{BB962C8B-B14F-4D97-AF65-F5344CB8AC3E}">
        <p14:creationId xmlns:p14="http://schemas.microsoft.com/office/powerpoint/2010/main" val="1143319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Overview</a:t>
            </a:r>
            <a:endParaRPr/>
          </a:p>
        </p:txBody>
      </p:sp>
      <p:sp>
        <p:nvSpPr>
          <p:cNvPr id="183" name="Google Shape;183;p19"/>
          <p:cNvSpPr/>
          <p:nvPr/>
        </p:nvSpPr>
        <p:spPr>
          <a:xfrm>
            <a:off x="1400790" y="2181675"/>
            <a:ext cx="328800" cy="328800"/>
          </a:xfrm>
          <a:prstGeom prst="ellipse">
            <a:avLst/>
          </a:prstGeom>
          <a:solidFill>
            <a:srgbClr val="00BFA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800" b="1">
                <a:solidFill>
                  <a:srgbClr val="FFFFFF"/>
                </a:solidFill>
              </a:rPr>
              <a:t>1</a:t>
            </a:r>
            <a:endParaRPr sz="800" b="1">
              <a:solidFill>
                <a:srgbClr val="FFFFFF"/>
              </a:solidFill>
            </a:endParaRPr>
          </a:p>
        </p:txBody>
      </p:sp>
      <p:sp>
        <p:nvSpPr>
          <p:cNvPr id="184" name="Google Shape;184;p19"/>
          <p:cNvSpPr txBox="1">
            <a:spLocks noGrp="1"/>
          </p:cNvSpPr>
          <p:nvPr>
            <p:ph type="body" idx="1"/>
          </p:nvPr>
        </p:nvSpPr>
        <p:spPr>
          <a:xfrm>
            <a:off x="1847691" y="2073775"/>
            <a:ext cx="2832900" cy="105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100" b="1" dirty="0"/>
              <a:t>Strength of team</a:t>
            </a:r>
            <a:endParaRPr sz="1100" dirty="0"/>
          </a:p>
          <a:p>
            <a:pPr marL="0" lvl="0" indent="0" algn="l" rtl="0">
              <a:spcBef>
                <a:spcPts val="1600"/>
              </a:spcBef>
              <a:spcAft>
                <a:spcPts val="1600"/>
              </a:spcAft>
              <a:buNone/>
            </a:pPr>
            <a:r>
              <a:rPr lang="en-GB" sz="1100" dirty="0"/>
              <a:t>Know who you are and build the right team around you.</a:t>
            </a:r>
            <a:endParaRPr sz="1100" dirty="0"/>
          </a:p>
        </p:txBody>
      </p:sp>
      <p:sp>
        <p:nvSpPr>
          <p:cNvPr id="185" name="Google Shape;185;p19"/>
          <p:cNvSpPr/>
          <p:nvPr/>
        </p:nvSpPr>
        <p:spPr>
          <a:xfrm>
            <a:off x="1400790" y="3404075"/>
            <a:ext cx="328800" cy="328800"/>
          </a:xfrm>
          <a:prstGeom prst="ellipse">
            <a:avLst/>
          </a:prstGeom>
          <a:solidFill>
            <a:srgbClr val="00BFA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800" b="1">
                <a:solidFill>
                  <a:srgbClr val="FFFFFF"/>
                </a:solidFill>
              </a:rPr>
              <a:t>2</a:t>
            </a:r>
            <a:endParaRPr sz="800" b="1">
              <a:solidFill>
                <a:srgbClr val="FFFFFF"/>
              </a:solidFill>
            </a:endParaRPr>
          </a:p>
        </p:txBody>
      </p:sp>
      <p:sp>
        <p:nvSpPr>
          <p:cNvPr id="186" name="Google Shape;186;p19"/>
          <p:cNvSpPr txBox="1">
            <a:spLocks noGrp="1"/>
          </p:cNvSpPr>
          <p:nvPr>
            <p:ph type="body" idx="1"/>
          </p:nvPr>
        </p:nvSpPr>
        <p:spPr>
          <a:xfrm>
            <a:off x="1847691" y="3307900"/>
            <a:ext cx="2832900" cy="105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100" b="1"/>
              <a:t>Market Fit and Site Potential</a:t>
            </a:r>
            <a:endParaRPr sz="1100" b="1"/>
          </a:p>
          <a:p>
            <a:pPr marL="0" lvl="0" indent="0" algn="l" rtl="0">
              <a:spcBef>
                <a:spcPts val="1600"/>
              </a:spcBef>
              <a:spcAft>
                <a:spcPts val="1600"/>
              </a:spcAft>
              <a:buNone/>
            </a:pPr>
            <a:r>
              <a:rPr lang="en-GB" sz="1100"/>
              <a:t>Site location and amenities that will draw visitors and keep them on site</a:t>
            </a:r>
            <a:endParaRPr sz="1100"/>
          </a:p>
        </p:txBody>
      </p:sp>
      <p:sp>
        <p:nvSpPr>
          <p:cNvPr id="187" name="Google Shape;187;p19"/>
          <p:cNvSpPr/>
          <p:nvPr/>
        </p:nvSpPr>
        <p:spPr>
          <a:xfrm>
            <a:off x="5090809" y="2181675"/>
            <a:ext cx="328800" cy="328800"/>
          </a:xfrm>
          <a:prstGeom prst="ellipse">
            <a:avLst/>
          </a:prstGeom>
          <a:solidFill>
            <a:srgbClr val="00BFA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800" b="1">
                <a:solidFill>
                  <a:srgbClr val="FFFFFF"/>
                </a:solidFill>
              </a:rPr>
              <a:t>3</a:t>
            </a:r>
            <a:endParaRPr sz="800" b="1">
              <a:solidFill>
                <a:srgbClr val="FFFFFF"/>
              </a:solidFill>
            </a:endParaRPr>
          </a:p>
        </p:txBody>
      </p:sp>
      <p:sp>
        <p:nvSpPr>
          <p:cNvPr id="188" name="Google Shape;188;p19"/>
          <p:cNvSpPr txBox="1">
            <a:spLocks noGrp="1"/>
          </p:cNvSpPr>
          <p:nvPr>
            <p:ph type="body" idx="1"/>
          </p:nvPr>
        </p:nvSpPr>
        <p:spPr>
          <a:xfrm>
            <a:off x="5779379" y="3305584"/>
            <a:ext cx="2832900" cy="105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100" b="1" dirty="0"/>
              <a:t>The Pitch</a:t>
            </a:r>
          </a:p>
          <a:p>
            <a:pPr marL="0" lvl="0" indent="0" algn="l" rtl="0">
              <a:spcBef>
                <a:spcPts val="1600"/>
              </a:spcBef>
              <a:spcAft>
                <a:spcPts val="1600"/>
              </a:spcAft>
              <a:buNone/>
            </a:pPr>
            <a:r>
              <a:rPr lang="en-GB" sz="1100" dirty="0"/>
              <a:t>The deck, The Outreach, The Talk</a:t>
            </a:r>
          </a:p>
        </p:txBody>
      </p:sp>
      <p:sp>
        <p:nvSpPr>
          <p:cNvPr id="189" name="Google Shape;189;p19"/>
          <p:cNvSpPr/>
          <p:nvPr/>
        </p:nvSpPr>
        <p:spPr>
          <a:xfrm>
            <a:off x="5090809" y="3404075"/>
            <a:ext cx="328800" cy="328800"/>
          </a:xfrm>
          <a:prstGeom prst="ellipse">
            <a:avLst/>
          </a:prstGeom>
          <a:solidFill>
            <a:srgbClr val="00BFA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800" b="1">
                <a:solidFill>
                  <a:srgbClr val="FFFFFF"/>
                </a:solidFill>
              </a:rPr>
              <a:t>4</a:t>
            </a:r>
            <a:endParaRPr sz="800" b="1">
              <a:solidFill>
                <a:srgbClr val="FFFFFF"/>
              </a:solidFill>
            </a:endParaRPr>
          </a:p>
        </p:txBody>
      </p:sp>
      <p:sp>
        <p:nvSpPr>
          <p:cNvPr id="190" name="Google Shape;190;p19"/>
          <p:cNvSpPr txBox="1">
            <a:spLocks noGrp="1"/>
          </p:cNvSpPr>
          <p:nvPr>
            <p:ph type="body" idx="1"/>
          </p:nvPr>
        </p:nvSpPr>
        <p:spPr>
          <a:xfrm>
            <a:off x="5779587" y="2076254"/>
            <a:ext cx="2832900" cy="105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100" b="1" dirty="0"/>
              <a:t>Strong Financials and Rollout Plan</a:t>
            </a:r>
          </a:p>
          <a:p>
            <a:pPr marL="0" lvl="0" indent="0" algn="l" rtl="0">
              <a:spcBef>
                <a:spcPts val="1600"/>
              </a:spcBef>
              <a:spcAft>
                <a:spcPts val="1600"/>
              </a:spcAft>
              <a:buNone/>
            </a:pPr>
            <a:r>
              <a:rPr lang="en-GB" sz="1100" dirty="0"/>
              <a:t>You don’t have to be an accountant, but it helps tremendously  to understand the basics</a:t>
            </a:r>
          </a:p>
          <a:p>
            <a:pPr marL="0" lvl="0" indent="0" algn="l" rtl="0">
              <a:spcBef>
                <a:spcPts val="0"/>
              </a:spcBef>
              <a:spcAft>
                <a:spcPts val="0"/>
              </a:spcAft>
              <a:buNone/>
            </a:pPr>
            <a:endParaRPr sz="1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194"/>
        <p:cNvGrpSpPr/>
        <p:nvPr/>
      </p:nvGrpSpPr>
      <p:grpSpPr>
        <a:xfrm>
          <a:off x="0" y="0"/>
          <a:ext cx="0" cy="0"/>
          <a:chOff x="0" y="0"/>
          <a:chExt cx="0" cy="0"/>
        </a:xfrm>
      </p:grpSpPr>
      <p:sp>
        <p:nvSpPr>
          <p:cNvPr id="3" name="Title 2">
            <a:extLst>
              <a:ext uri="{FF2B5EF4-FFF2-40B4-BE49-F238E27FC236}">
                <a16:creationId xmlns:a16="http://schemas.microsoft.com/office/drawing/2014/main" id="{8DA7DA31-FBA1-63A4-1F18-79E606D28660}"/>
              </a:ext>
            </a:extLst>
          </p:cNvPr>
          <p:cNvSpPr>
            <a:spLocks noGrp="1"/>
          </p:cNvSpPr>
          <p:nvPr>
            <p:ph type="title"/>
          </p:nvPr>
        </p:nvSpPr>
        <p:spPr/>
        <p:txBody>
          <a:bodyPr/>
          <a:lstStyle/>
          <a:p>
            <a:r>
              <a:rPr lang="en-US" dirty="0"/>
              <a:t>Strength of Team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1"/>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Team</a:t>
            </a:r>
            <a:endParaRPr/>
          </a:p>
        </p:txBody>
      </p:sp>
      <p:sp>
        <p:nvSpPr>
          <p:cNvPr id="202" name="Google Shape;202;p21"/>
          <p:cNvSpPr txBox="1">
            <a:spLocks noGrp="1"/>
          </p:cNvSpPr>
          <p:nvPr>
            <p:ph type="body" idx="1"/>
          </p:nvPr>
        </p:nvSpPr>
        <p:spPr>
          <a:xfrm>
            <a:off x="1295325" y="1958299"/>
            <a:ext cx="7122900" cy="13269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SzPts val="1200"/>
              <a:buChar char="●"/>
            </a:pPr>
            <a:r>
              <a:rPr lang="en-GB" sz="1200" b="1" dirty="0"/>
              <a:t>Complete Skill Set</a:t>
            </a:r>
            <a:r>
              <a:rPr lang="en-GB" sz="1200" dirty="0"/>
              <a:t> - Design, Marketing, Finance, Operations, Accounting, Repair</a:t>
            </a:r>
            <a:endParaRPr sz="1200" dirty="0"/>
          </a:p>
          <a:p>
            <a:pPr marL="457200" lvl="0" indent="-304800" algn="l" rtl="0">
              <a:lnSpc>
                <a:spcPct val="150000"/>
              </a:lnSpc>
              <a:spcBef>
                <a:spcPts val="0"/>
              </a:spcBef>
              <a:spcAft>
                <a:spcPts val="0"/>
              </a:spcAft>
              <a:buSzPts val="1200"/>
              <a:buChar char="●"/>
            </a:pPr>
            <a:r>
              <a:rPr lang="en-GB" sz="1200" b="1" dirty="0"/>
              <a:t>Experience</a:t>
            </a:r>
            <a:r>
              <a:rPr lang="en-GB" sz="1200" dirty="0"/>
              <a:t> - Hospitality, Food and Beverage</a:t>
            </a:r>
            <a:endParaRPr sz="1200" dirty="0"/>
          </a:p>
          <a:p>
            <a:pPr marL="457200" lvl="0" indent="-304800" algn="l" rtl="0">
              <a:lnSpc>
                <a:spcPct val="150000"/>
              </a:lnSpc>
              <a:spcBef>
                <a:spcPts val="0"/>
              </a:spcBef>
              <a:spcAft>
                <a:spcPts val="0"/>
              </a:spcAft>
              <a:buSzPts val="1200"/>
              <a:buChar char="●"/>
            </a:pPr>
            <a:r>
              <a:rPr lang="en-GB" sz="1200" b="1" dirty="0"/>
              <a:t>Redundancy</a:t>
            </a:r>
            <a:r>
              <a:rPr lang="en-GB" sz="1200" dirty="0"/>
              <a:t> - What if </a:t>
            </a:r>
            <a:endParaRPr sz="1200" dirty="0"/>
          </a:p>
          <a:p>
            <a:pPr marL="457200" lvl="0" indent="-304800" algn="l" rtl="0">
              <a:lnSpc>
                <a:spcPct val="150000"/>
              </a:lnSpc>
              <a:spcBef>
                <a:spcPts val="0"/>
              </a:spcBef>
              <a:spcAft>
                <a:spcPts val="0"/>
              </a:spcAft>
              <a:buSzPts val="1200"/>
              <a:buChar char="●"/>
            </a:pPr>
            <a:r>
              <a:rPr lang="en-GB" sz="1200" b="1" dirty="0"/>
              <a:t>Investor Role</a:t>
            </a:r>
            <a:r>
              <a:rPr lang="en-GB" sz="1200" dirty="0"/>
              <a:t> - passive or active</a:t>
            </a:r>
            <a:endParaRPr sz="1200" dirty="0"/>
          </a:p>
          <a:p>
            <a:pPr marL="457200" lvl="0" indent="-304800" algn="l" rtl="0">
              <a:lnSpc>
                <a:spcPct val="150000"/>
              </a:lnSpc>
              <a:spcBef>
                <a:spcPts val="0"/>
              </a:spcBef>
              <a:spcAft>
                <a:spcPts val="0"/>
              </a:spcAft>
              <a:buSzPts val="1200"/>
              <a:buChar char="●"/>
            </a:pPr>
            <a:r>
              <a:rPr lang="en-GB" sz="1200" b="1" dirty="0"/>
              <a:t>Skin in the Game </a:t>
            </a:r>
            <a:r>
              <a:rPr lang="en-GB" sz="1200" dirty="0"/>
              <a:t>- who has it?</a:t>
            </a:r>
            <a:endParaRPr sz="1200" dirty="0"/>
          </a:p>
        </p:txBody>
      </p:sp>
      <p:pic>
        <p:nvPicPr>
          <p:cNvPr id="203" name="Google Shape;203;p21" descr="shutterstock_429987889_edited.jpg"/>
          <p:cNvPicPr preferRelativeResize="0"/>
          <p:nvPr/>
        </p:nvPicPr>
        <p:blipFill rotWithShape="1">
          <a:blip r:embed="rId3">
            <a:alphaModFix/>
          </a:blip>
          <a:srcRect l="12609" t="85988" r="6247" b="1381"/>
          <a:stretch/>
        </p:blipFill>
        <p:spPr>
          <a:xfrm>
            <a:off x="0" y="3835670"/>
            <a:ext cx="9144000" cy="132689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194">
          <a:extLst>
            <a:ext uri="{FF2B5EF4-FFF2-40B4-BE49-F238E27FC236}">
              <a16:creationId xmlns:a16="http://schemas.microsoft.com/office/drawing/2014/main" id="{417230EA-4ACE-50E8-44CB-E0E5AC5F568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0B0B2BB-5A82-F2DB-213B-722103D3B38E}"/>
              </a:ext>
            </a:extLst>
          </p:cNvPr>
          <p:cNvSpPr>
            <a:spLocks noGrp="1"/>
          </p:cNvSpPr>
          <p:nvPr>
            <p:ph type="title"/>
          </p:nvPr>
        </p:nvSpPr>
        <p:spPr/>
        <p:txBody>
          <a:bodyPr/>
          <a:lstStyle/>
          <a:p>
            <a:r>
              <a:rPr lang="en-US" dirty="0"/>
              <a:t>Market Fit and Site Potential</a:t>
            </a:r>
          </a:p>
        </p:txBody>
      </p:sp>
    </p:spTree>
    <p:extLst>
      <p:ext uri="{BB962C8B-B14F-4D97-AF65-F5344CB8AC3E}">
        <p14:creationId xmlns:p14="http://schemas.microsoft.com/office/powerpoint/2010/main" val="4131171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2"/>
          <p:cNvSpPr txBox="1">
            <a:spLocks noGrp="1"/>
          </p:cNvSpPr>
          <p:nvPr>
            <p:ph type="title"/>
          </p:nvPr>
        </p:nvSpPr>
        <p:spPr>
          <a:xfrm>
            <a:off x="730725" y="1318650"/>
            <a:ext cx="3893400" cy="103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Market &amp; Site</a:t>
            </a:r>
            <a:endParaRPr/>
          </a:p>
          <a:p>
            <a:pPr marL="0" lvl="0" indent="0" algn="l" rtl="0">
              <a:spcBef>
                <a:spcPts val="0"/>
              </a:spcBef>
              <a:spcAft>
                <a:spcPts val="0"/>
              </a:spcAft>
              <a:buNone/>
            </a:pPr>
            <a:endParaRPr b="0"/>
          </a:p>
        </p:txBody>
      </p:sp>
      <p:sp>
        <p:nvSpPr>
          <p:cNvPr id="209" name="Google Shape;209;p22"/>
          <p:cNvSpPr txBox="1">
            <a:spLocks noGrp="1"/>
          </p:cNvSpPr>
          <p:nvPr>
            <p:ph type="title"/>
          </p:nvPr>
        </p:nvSpPr>
        <p:spPr>
          <a:xfrm>
            <a:off x="803522" y="2050150"/>
            <a:ext cx="2742900" cy="231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1200">
                <a:solidFill>
                  <a:srgbClr val="000000"/>
                </a:solidFill>
              </a:rPr>
              <a:t>Market viability</a:t>
            </a:r>
            <a:endParaRPr sz="1200">
              <a:solidFill>
                <a:srgbClr val="000000"/>
              </a:solidFill>
            </a:endParaRPr>
          </a:p>
        </p:txBody>
      </p:sp>
      <p:sp>
        <p:nvSpPr>
          <p:cNvPr id="210" name="Google Shape;210;p22"/>
          <p:cNvSpPr txBox="1">
            <a:spLocks noGrp="1"/>
          </p:cNvSpPr>
          <p:nvPr>
            <p:ph type="body" idx="1"/>
          </p:nvPr>
        </p:nvSpPr>
        <p:spPr>
          <a:xfrm>
            <a:off x="803525" y="2433475"/>
            <a:ext cx="2886600" cy="5505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SzPts val="1200"/>
              <a:buChar char="●"/>
            </a:pPr>
            <a:r>
              <a:rPr lang="en-GB" sz="1200"/>
              <a:t>Comps</a:t>
            </a:r>
            <a:endParaRPr sz="1200"/>
          </a:p>
          <a:p>
            <a:pPr marL="457200" lvl="0" indent="-304800" algn="l" rtl="0">
              <a:lnSpc>
                <a:spcPct val="150000"/>
              </a:lnSpc>
              <a:spcBef>
                <a:spcPts val="0"/>
              </a:spcBef>
              <a:spcAft>
                <a:spcPts val="0"/>
              </a:spcAft>
              <a:buSzPts val="1200"/>
              <a:buChar char="●"/>
            </a:pPr>
            <a:r>
              <a:rPr lang="en-GB" sz="1200"/>
              <a:t>Annual Visitors</a:t>
            </a:r>
            <a:endParaRPr sz="1200"/>
          </a:p>
          <a:p>
            <a:pPr marL="457200" lvl="0" indent="-304800" algn="l" rtl="0">
              <a:lnSpc>
                <a:spcPct val="150000"/>
              </a:lnSpc>
              <a:spcBef>
                <a:spcPts val="0"/>
              </a:spcBef>
              <a:spcAft>
                <a:spcPts val="0"/>
              </a:spcAft>
              <a:buSzPts val="1200"/>
              <a:buChar char="●"/>
            </a:pPr>
            <a:r>
              <a:rPr lang="en-GB" sz="1200"/>
              <a:t>Distance from Metro Areas</a:t>
            </a:r>
            <a:endParaRPr sz="1200"/>
          </a:p>
        </p:txBody>
      </p:sp>
      <p:sp>
        <p:nvSpPr>
          <p:cNvPr id="211" name="Google Shape;211;p22"/>
          <p:cNvSpPr txBox="1">
            <a:spLocks noGrp="1"/>
          </p:cNvSpPr>
          <p:nvPr>
            <p:ph type="title"/>
          </p:nvPr>
        </p:nvSpPr>
        <p:spPr>
          <a:xfrm>
            <a:off x="803522" y="3421750"/>
            <a:ext cx="2742900" cy="231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1200">
                <a:solidFill>
                  <a:srgbClr val="000000"/>
                </a:solidFill>
              </a:rPr>
              <a:t>Site Suitability</a:t>
            </a:r>
            <a:endParaRPr sz="1200">
              <a:solidFill>
                <a:srgbClr val="000000"/>
              </a:solidFill>
            </a:endParaRPr>
          </a:p>
        </p:txBody>
      </p:sp>
      <p:sp>
        <p:nvSpPr>
          <p:cNvPr id="212" name="Google Shape;212;p22"/>
          <p:cNvSpPr txBox="1">
            <a:spLocks noGrp="1"/>
          </p:cNvSpPr>
          <p:nvPr>
            <p:ph type="body" idx="1"/>
          </p:nvPr>
        </p:nvSpPr>
        <p:spPr>
          <a:xfrm>
            <a:off x="803525" y="3805075"/>
            <a:ext cx="2886600" cy="5505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SzPts val="1200"/>
              <a:buChar char="●"/>
            </a:pPr>
            <a:r>
              <a:rPr lang="en-GB" sz="1200"/>
              <a:t>Utilities/Infrastructure</a:t>
            </a:r>
            <a:endParaRPr sz="1200"/>
          </a:p>
          <a:p>
            <a:pPr marL="457200" lvl="0" indent="-304800" algn="l" rtl="0">
              <a:lnSpc>
                <a:spcPct val="150000"/>
              </a:lnSpc>
              <a:spcBef>
                <a:spcPts val="0"/>
              </a:spcBef>
              <a:spcAft>
                <a:spcPts val="0"/>
              </a:spcAft>
              <a:buSzPts val="1200"/>
              <a:buChar char="●"/>
            </a:pPr>
            <a:r>
              <a:rPr lang="en-GB" sz="1200"/>
              <a:t>Water and Fire Risk</a:t>
            </a:r>
            <a:endParaRPr sz="1200"/>
          </a:p>
          <a:p>
            <a:pPr marL="457200" lvl="0" indent="-304800" algn="l" rtl="0">
              <a:lnSpc>
                <a:spcPct val="150000"/>
              </a:lnSpc>
              <a:spcBef>
                <a:spcPts val="0"/>
              </a:spcBef>
              <a:spcAft>
                <a:spcPts val="0"/>
              </a:spcAft>
              <a:buSzPts val="1200"/>
              <a:buChar char="●"/>
            </a:pPr>
            <a:r>
              <a:rPr lang="en-GB" sz="1200"/>
              <a:t>Seasonality</a:t>
            </a:r>
            <a:endParaRPr sz="1200"/>
          </a:p>
        </p:txBody>
      </p:sp>
      <p:pic>
        <p:nvPicPr>
          <p:cNvPr id="213" name="Google Shape;213;p22"/>
          <p:cNvPicPr preferRelativeResize="0"/>
          <p:nvPr/>
        </p:nvPicPr>
        <p:blipFill>
          <a:blip r:embed="rId3">
            <a:alphaModFix/>
          </a:blip>
          <a:stretch>
            <a:fillRect/>
          </a:stretch>
        </p:blipFill>
        <p:spPr>
          <a:xfrm>
            <a:off x="3394036" y="1644950"/>
            <a:ext cx="5550088" cy="31219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3">
          <a:extLst>
            <a:ext uri="{FF2B5EF4-FFF2-40B4-BE49-F238E27FC236}">
              <a16:creationId xmlns:a16="http://schemas.microsoft.com/office/drawing/2014/main" id="{840B0983-E7A0-3029-390B-9B1018900B51}"/>
            </a:ext>
          </a:extLst>
        </p:cNvPr>
        <p:cNvGrpSpPr/>
        <p:nvPr/>
      </p:nvGrpSpPr>
      <p:grpSpPr>
        <a:xfrm>
          <a:off x="0" y="0"/>
          <a:ext cx="0" cy="0"/>
          <a:chOff x="0" y="0"/>
          <a:chExt cx="0" cy="0"/>
        </a:xfrm>
      </p:grpSpPr>
      <p:sp>
        <p:nvSpPr>
          <p:cNvPr id="254" name="Google Shape;254;p24">
            <a:extLst>
              <a:ext uri="{FF2B5EF4-FFF2-40B4-BE49-F238E27FC236}">
                <a16:creationId xmlns:a16="http://schemas.microsoft.com/office/drawing/2014/main" id="{0C415CF1-978D-8F4E-22D4-AE4CD6FF6000}"/>
              </a:ext>
            </a:extLst>
          </p:cNvPr>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rgbClr val="000000"/>
                </a:solidFill>
              </a:rPr>
              <a:t>Right Sizing</a:t>
            </a:r>
            <a:endParaRPr sz="800" dirty="0"/>
          </a:p>
        </p:txBody>
      </p:sp>
      <p:sp>
        <p:nvSpPr>
          <p:cNvPr id="255" name="Google Shape;255;p24">
            <a:extLst>
              <a:ext uri="{FF2B5EF4-FFF2-40B4-BE49-F238E27FC236}">
                <a16:creationId xmlns:a16="http://schemas.microsoft.com/office/drawing/2014/main" id="{9EFAD112-890A-3679-7EC7-4BA621CFC354}"/>
              </a:ext>
            </a:extLst>
          </p:cNvPr>
          <p:cNvSpPr txBox="1">
            <a:spLocks noGrp="1"/>
          </p:cNvSpPr>
          <p:nvPr>
            <p:ph type="title"/>
          </p:nvPr>
        </p:nvSpPr>
        <p:spPr>
          <a:xfrm>
            <a:off x="803522" y="3287302"/>
            <a:ext cx="2742900" cy="383324"/>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1200" dirty="0">
                <a:solidFill>
                  <a:srgbClr val="000000"/>
                </a:solidFill>
              </a:rPr>
              <a:t>Headcount is a step function</a:t>
            </a:r>
            <a:endParaRPr sz="1200" dirty="0">
              <a:solidFill>
                <a:srgbClr val="000000"/>
              </a:solidFill>
            </a:endParaRPr>
          </a:p>
        </p:txBody>
      </p:sp>
      <p:sp>
        <p:nvSpPr>
          <p:cNvPr id="256" name="Google Shape;256;p24">
            <a:extLst>
              <a:ext uri="{FF2B5EF4-FFF2-40B4-BE49-F238E27FC236}">
                <a16:creationId xmlns:a16="http://schemas.microsoft.com/office/drawing/2014/main" id="{6CD5E1EF-1E78-81E7-0F01-D7BB80D73221}"/>
              </a:ext>
            </a:extLst>
          </p:cNvPr>
          <p:cNvSpPr txBox="1">
            <a:spLocks noGrp="1"/>
          </p:cNvSpPr>
          <p:nvPr>
            <p:ph type="body" idx="4294967295"/>
          </p:nvPr>
        </p:nvSpPr>
        <p:spPr>
          <a:xfrm>
            <a:off x="803525" y="3670626"/>
            <a:ext cx="2886600" cy="1241373"/>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SzPts val="1200"/>
              <a:buChar char="●"/>
            </a:pPr>
            <a:r>
              <a:rPr lang="en-GB" sz="1200" dirty="0"/>
              <a:t>Right size  staff to control costs</a:t>
            </a:r>
            <a:endParaRPr sz="1200" dirty="0"/>
          </a:p>
          <a:p>
            <a:pPr marL="457200" lvl="0" indent="-304800" algn="l" rtl="0">
              <a:lnSpc>
                <a:spcPct val="150000"/>
              </a:lnSpc>
              <a:spcBef>
                <a:spcPts val="0"/>
              </a:spcBef>
              <a:spcAft>
                <a:spcPts val="0"/>
              </a:spcAft>
              <a:buSzPts val="1200"/>
              <a:buChar char="●"/>
            </a:pPr>
            <a:r>
              <a:rPr lang="en-GB" sz="1200" dirty="0"/>
              <a:t>Outsource where appropriate</a:t>
            </a:r>
          </a:p>
          <a:p>
            <a:pPr marL="457200" lvl="0" indent="-304800" algn="l" rtl="0">
              <a:lnSpc>
                <a:spcPct val="150000"/>
              </a:lnSpc>
              <a:spcBef>
                <a:spcPts val="0"/>
              </a:spcBef>
              <a:spcAft>
                <a:spcPts val="0"/>
              </a:spcAft>
              <a:buSzPts val="1200"/>
              <a:buChar char="●"/>
            </a:pPr>
            <a:r>
              <a:rPr lang="en-GB" sz="1200" dirty="0"/>
              <a:t>Build in Redundancy &amp; Turnover</a:t>
            </a:r>
          </a:p>
          <a:p>
            <a:pPr marL="457200" lvl="0" indent="-304800" algn="l" rtl="0">
              <a:lnSpc>
                <a:spcPct val="150000"/>
              </a:lnSpc>
              <a:spcBef>
                <a:spcPts val="0"/>
              </a:spcBef>
              <a:spcAft>
                <a:spcPts val="0"/>
              </a:spcAft>
              <a:buSzPts val="1200"/>
              <a:buChar char="●"/>
            </a:pPr>
            <a:r>
              <a:rPr lang="en-GB" sz="1200" dirty="0"/>
              <a:t>Location Impact on Staffing</a:t>
            </a:r>
            <a:endParaRPr sz="1200" dirty="0"/>
          </a:p>
        </p:txBody>
      </p:sp>
      <p:pic>
        <p:nvPicPr>
          <p:cNvPr id="257" name="Google Shape;257;p24" title="Points scored">
            <a:extLst>
              <a:ext uri="{FF2B5EF4-FFF2-40B4-BE49-F238E27FC236}">
                <a16:creationId xmlns:a16="http://schemas.microsoft.com/office/drawing/2014/main" id="{E6280892-1A10-DC7D-A19D-338086613E04}"/>
              </a:ext>
            </a:extLst>
          </p:cNvPr>
          <p:cNvPicPr preferRelativeResize="0"/>
          <p:nvPr/>
        </p:nvPicPr>
        <p:blipFill>
          <a:blip r:embed="rId3">
            <a:alphaModFix/>
          </a:blip>
          <a:stretch>
            <a:fillRect/>
          </a:stretch>
        </p:blipFill>
        <p:spPr>
          <a:xfrm>
            <a:off x="4451421" y="2067379"/>
            <a:ext cx="4367580" cy="2827994"/>
          </a:xfrm>
          <a:prstGeom prst="rect">
            <a:avLst/>
          </a:prstGeom>
          <a:noFill/>
          <a:ln>
            <a:noFill/>
          </a:ln>
        </p:spPr>
      </p:pic>
      <p:sp>
        <p:nvSpPr>
          <p:cNvPr id="258" name="Google Shape;258;p24">
            <a:extLst>
              <a:ext uri="{FF2B5EF4-FFF2-40B4-BE49-F238E27FC236}">
                <a16:creationId xmlns:a16="http://schemas.microsoft.com/office/drawing/2014/main" id="{0DAED6AE-021D-C195-B1FA-F15B3B850956}"/>
              </a:ext>
            </a:extLst>
          </p:cNvPr>
          <p:cNvSpPr txBox="1">
            <a:spLocks noGrp="1"/>
          </p:cNvSpPr>
          <p:nvPr>
            <p:ph type="title"/>
          </p:nvPr>
        </p:nvSpPr>
        <p:spPr>
          <a:xfrm>
            <a:off x="833388" y="2067379"/>
            <a:ext cx="2742900" cy="231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1200" dirty="0">
                <a:solidFill>
                  <a:srgbClr val="000000"/>
                </a:solidFill>
              </a:rPr>
              <a:t>The pie needs to be split</a:t>
            </a:r>
            <a:endParaRPr sz="1200" dirty="0">
              <a:solidFill>
                <a:srgbClr val="000000"/>
              </a:solidFill>
            </a:endParaRPr>
          </a:p>
        </p:txBody>
      </p:sp>
      <p:sp>
        <p:nvSpPr>
          <p:cNvPr id="259" name="Google Shape;259;p24">
            <a:extLst>
              <a:ext uri="{FF2B5EF4-FFF2-40B4-BE49-F238E27FC236}">
                <a16:creationId xmlns:a16="http://schemas.microsoft.com/office/drawing/2014/main" id="{9395329A-1CED-2DC7-0FF2-FB8CDAA16E14}"/>
              </a:ext>
            </a:extLst>
          </p:cNvPr>
          <p:cNvSpPr txBox="1">
            <a:spLocks noGrp="1"/>
          </p:cNvSpPr>
          <p:nvPr>
            <p:ph type="body" idx="4294967295"/>
          </p:nvPr>
        </p:nvSpPr>
        <p:spPr>
          <a:xfrm>
            <a:off x="833391" y="2433891"/>
            <a:ext cx="3179972" cy="5505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SzPts val="1200"/>
              <a:buChar char="●"/>
            </a:pPr>
            <a:r>
              <a:rPr lang="en-GB" sz="1200" dirty="0"/>
              <a:t>Upside for all</a:t>
            </a:r>
            <a:endParaRPr sz="1200" dirty="0"/>
          </a:p>
          <a:p>
            <a:pPr marL="457200" lvl="0" indent="-304800" algn="l" rtl="0">
              <a:lnSpc>
                <a:spcPct val="150000"/>
              </a:lnSpc>
              <a:spcBef>
                <a:spcPts val="0"/>
              </a:spcBef>
              <a:spcAft>
                <a:spcPts val="0"/>
              </a:spcAft>
              <a:buSzPts val="1200"/>
              <a:buChar char="●"/>
            </a:pPr>
            <a:r>
              <a:rPr lang="en-GB" sz="1200" dirty="0"/>
              <a:t>Too big or too small increases risk</a:t>
            </a:r>
            <a:endParaRPr sz="1200" dirty="0"/>
          </a:p>
        </p:txBody>
      </p:sp>
    </p:spTree>
    <p:extLst>
      <p:ext uri="{BB962C8B-B14F-4D97-AF65-F5344CB8AC3E}">
        <p14:creationId xmlns:p14="http://schemas.microsoft.com/office/powerpoint/2010/main" val="3065837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303"/>
        <p:cNvGrpSpPr/>
        <p:nvPr/>
      </p:nvGrpSpPr>
      <p:grpSpPr>
        <a:xfrm>
          <a:off x="0" y="0"/>
          <a:ext cx="0" cy="0"/>
          <a:chOff x="0" y="0"/>
          <a:chExt cx="0" cy="0"/>
        </a:xfrm>
      </p:grpSpPr>
      <p:sp>
        <p:nvSpPr>
          <p:cNvPr id="3" name="Title 2">
            <a:extLst>
              <a:ext uri="{FF2B5EF4-FFF2-40B4-BE49-F238E27FC236}">
                <a16:creationId xmlns:a16="http://schemas.microsoft.com/office/drawing/2014/main" id="{028156DF-C6DC-D9F7-53D0-B4F2BA1D41CE}"/>
              </a:ext>
            </a:extLst>
          </p:cNvPr>
          <p:cNvSpPr>
            <a:spLocks noGrp="1"/>
          </p:cNvSpPr>
          <p:nvPr>
            <p:ph type="title"/>
          </p:nvPr>
        </p:nvSpPr>
        <p:spPr>
          <a:xfrm>
            <a:off x="729450" y="1322450"/>
            <a:ext cx="7808494" cy="1518600"/>
          </a:xfrm>
        </p:spPr>
        <p:txBody>
          <a:bodyPr/>
          <a:lstStyle/>
          <a:p>
            <a:r>
              <a:rPr lang="en-US" dirty="0"/>
              <a:t>Strong Financials and Rollout Plan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3"/>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rgbClr val="000000"/>
                </a:solidFill>
              </a:rPr>
              <a:t>Timeline</a:t>
            </a:r>
            <a:endParaRPr sz="800" dirty="0"/>
          </a:p>
        </p:txBody>
      </p:sp>
      <p:sp>
        <p:nvSpPr>
          <p:cNvPr id="219" name="Google Shape;219;p23"/>
          <p:cNvSpPr txBox="1"/>
          <p:nvPr/>
        </p:nvSpPr>
        <p:spPr>
          <a:xfrm>
            <a:off x="460540" y="3462416"/>
            <a:ext cx="8712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rgbClr val="000000"/>
              </a:buClr>
              <a:buSzPts val="1100"/>
              <a:buFont typeface="Arial"/>
              <a:buNone/>
            </a:pPr>
            <a:r>
              <a:rPr lang="en-GB" b="1">
                <a:latin typeface="Lato"/>
                <a:ea typeface="Lato"/>
                <a:cs typeface="Lato"/>
                <a:sym typeface="Lato"/>
              </a:rPr>
              <a:t>20XX</a:t>
            </a:r>
            <a:endParaRPr b="1">
              <a:latin typeface="Lato"/>
              <a:ea typeface="Lato"/>
              <a:cs typeface="Lato"/>
              <a:sym typeface="Lato"/>
            </a:endParaRPr>
          </a:p>
        </p:txBody>
      </p:sp>
      <p:sp>
        <p:nvSpPr>
          <p:cNvPr id="220" name="Google Shape;220;p23"/>
          <p:cNvSpPr txBox="1">
            <a:spLocks noGrp="1"/>
          </p:cNvSpPr>
          <p:nvPr>
            <p:ph type="title"/>
          </p:nvPr>
        </p:nvSpPr>
        <p:spPr>
          <a:xfrm>
            <a:off x="803537" y="2278750"/>
            <a:ext cx="2214900" cy="231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1200">
                <a:solidFill>
                  <a:schemeClr val="accent3"/>
                </a:solidFill>
              </a:rPr>
              <a:t>Pre-Development</a:t>
            </a:r>
            <a:endParaRPr sz="1200">
              <a:solidFill>
                <a:schemeClr val="accent3"/>
              </a:solidFill>
            </a:endParaRPr>
          </a:p>
        </p:txBody>
      </p:sp>
      <p:sp>
        <p:nvSpPr>
          <p:cNvPr id="221" name="Google Shape;221;p23"/>
          <p:cNvSpPr txBox="1">
            <a:spLocks noGrp="1"/>
          </p:cNvSpPr>
          <p:nvPr>
            <p:ph type="body" idx="4294967295"/>
          </p:nvPr>
        </p:nvSpPr>
        <p:spPr>
          <a:xfrm>
            <a:off x="803537" y="2509675"/>
            <a:ext cx="2214900" cy="550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GB" sz="700"/>
              <a:t>Design, Engineering, Permitting</a:t>
            </a:r>
            <a:endParaRPr sz="700"/>
          </a:p>
        </p:txBody>
      </p:sp>
      <p:sp>
        <p:nvSpPr>
          <p:cNvPr id="222" name="Google Shape;222;p23"/>
          <p:cNvSpPr txBox="1"/>
          <p:nvPr/>
        </p:nvSpPr>
        <p:spPr>
          <a:xfrm>
            <a:off x="2062849" y="2957350"/>
            <a:ext cx="7458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rgbClr val="000000"/>
              </a:buClr>
              <a:buSzPts val="1100"/>
              <a:buFont typeface="Arial"/>
              <a:buNone/>
            </a:pPr>
            <a:r>
              <a:rPr lang="en-GB" b="1">
                <a:latin typeface="Lato"/>
                <a:ea typeface="Lato"/>
                <a:cs typeface="Lato"/>
                <a:sym typeface="Lato"/>
              </a:rPr>
              <a:t>20XX</a:t>
            </a:r>
            <a:endParaRPr b="1">
              <a:latin typeface="Lato"/>
              <a:ea typeface="Lato"/>
              <a:cs typeface="Lato"/>
              <a:sym typeface="Lato"/>
            </a:endParaRPr>
          </a:p>
        </p:txBody>
      </p:sp>
      <p:sp>
        <p:nvSpPr>
          <p:cNvPr id="223" name="Google Shape;223;p23"/>
          <p:cNvSpPr txBox="1">
            <a:spLocks noGrp="1"/>
          </p:cNvSpPr>
          <p:nvPr>
            <p:ph type="title"/>
          </p:nvPr>
        </p:nvSpPr>
        <p:spPr>
          <a:xfrm>
            <a:off x="2230906" y="3837600"/>
            <a:ext cx="2214900" cy="231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1200" dirty="0">
                <a:solidFill>
                  <a:schemeClr val="accent3"/>
                </a:solidFill>
              </a:rPr>
              <a:t>Development</a:t>
            </a:r>
            <a:endParaRPr sz="1200" dirty="0">
              <a:solidFill>
                <a:schemeClr val="accent3"/>
              </a:solidFill>
            </a:endParaRPr>
          </a:p>
        </p:txBody>
      </p:sp>
      <p:sp>
        <p:nvSpPr>
          <p:cNvPr id="224" name="Google Shape;224;p23"/>
          <p:cNvSpPr txBox="1">
            <a:spLocks noGrp="1"/>
          </p:cNvSpPr>
          <p:nvPr>
            <p:ph type="body" idx="4294967295"/>
          </p:nvPr>
        </p:nvSpPr>
        <p:spPr>
          <a:xfrm>
            <a:off x="2230906" y="4068525"/>
            <a:ext cx="2214900" cy="550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GB" sz="700" dirty="0"/>
              <a:t>Utilities, Unit Mix, Room to grow</a:t>
            </a:r>
            <a:endParaRPr sz="700" dirty="0"/>
          </a:p>
        </p:txBody>
      </p:sp>
      <p:sp>
        <p:nvSpPr>
          <p:cNvPr id="225" name="Google Shape;225;p23"/>
          <p:cNvSpPr txBox="1"/>
          <p:nvPr/>
        </p:nvSpPr>
        <p:spPr>
          <a:xfrm>
            <a:off x="3465538" y="3462416"/>
            <a:ext cx="6927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rgbClr val="000000"/>
              </a:buClr>
              <a:buSzPts val="1100"/>
              <a:buFont typeface="Arial"/>
              <a:buNone/>
            </a:pPr>
            <a:r>
              <a:rPr lang="en-GB" b="1">
                <a:latin typeface="Lato"/>
                <a:ea typeface="Lato"/>
                <a:cs typeface="Lato"/>
                <a:sym typeface="Lato"/>
              </a:rPr>
              <a:t>20XX</a:t>
            </a:r>
            <a:endParaRPr b="1">
              <a:latin typeface="Lato"/>
              <a:ea typeface="Lato"/>
              <a:cs typeface="Lato"/>
              <a:sym typeface="Lato"/>
            </a:endParaRPr>
          </a:p>
        </p:txBody>
      </p:sp>
      <p:sp>
        <p:nvSpPr>
          <p:cNvPr id="226" name="Google Shape;226;p23"/>
          <p:cNvSpPr txBox="1">
            <a:spLocks noGrp="1"/>
          </p:cNvSpPr>
          <p:nvPr>
            <p:ph type="title"/>
          </p:nvPr>
        </p:nvSpPr>
        <p:spPr>
          <a:xfrm>
            <a:off x="3681909" y="2278750"/>
            <a:ext cx="2214900" cy="231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1200">
                <a:solidFill>
                  <a:schemeClr val="accent3"/>
                </a:solidFill>
              </a:rPr>
              <a:t>Stabilization</a:t>
            </a:r>
            <a:endParaRPr sz="1200">
              <a:solidFill>
                <a:schemeClr val="accent3"/>
              </a:solidFill>
            </a:endParaRPr>
          </a:p>
        </p:txBody>
      </p:sp>
      <p:sp>
        <p:nvSpPr>
          <p:cNvPr id="227" name="Google Shape;227;p23"/>
          <p:cNvSpPr txBox="1">
            <a:spLocks noGrp="1"/>
          </p:cNvSpPr>
          <p:nvPr>
            <p:ph type="body" idx="4294967295"/>
          </p:nvPr>
        </p:nvSpPr>
        <p:spPr>
          <a:xfrm>
            <a:off x="3681909" y="2509675"/>
            <a:ext cx="2214900" cy="550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GB" sz="700"/>
              <a:t>Base Staffing, revenue, profit</a:t>
            </a:r>
            <a:endParaRPr sz="700"/>
          </a:p>
        </p:txBody>
      </p:sp>
      <p:sp>
        <p:nvSpPr>
          <p:cNvPr id="228" name="Google Shape;228;p23"/>
          <p:cNvSpPr txBox="1"/>
          <p:nvPr/>
        </p:nvSpPr>
        <p:spPr>
          <a:xfrm>
            <a:off x="4871274" y="2957350"/>
            <a:ext cx="7458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rgbClr val="000000"/>
              </a:buClr>
              <a:buSzPts val="1100"/>
              <a:buFont typeface="Arial"/>
              <a:buNone/>
            </a:pPr>
            <a:r>
              <a:rPr lang="en-GB" b="1">
                <a:latin typeface="Lato"/>
                <a:ea typeface="Lato"/>
                <a:cs typeface="Lato"/>
                <a:sym typeface="Lato"/>
              </a:rPr>
              <a:t>20XX</a:t>
            </a:r>
            <a:endParaRPr b="1">
              <a:latin typeface="Lato"/>
              <a:ea typeface="Lato"/>
              <a:cs typeface="Lato"/>
              <a:sym typeface="Lato"/>
            </a:endParaRPr>
          </a:p>
        </p:txBody>
      </p:sp>
      <p:sp>
        <p:nvSpPr>
          <p:cNvPr id="229" name="Google Shape;229;p23"/>
          <p:cNvSpPr txBox="1">
            <a:spLocks noGrp="1"/>
          </p:cNvSpPr>
          <p:nvPr>
            <p:ph type="title"/>
          </p:nvPr>
        </p:nvSpPr>
        <p:spPr>
          <a:xfrm>
            <a:off x="5136128" y="3837600"/>
            <a:ext cx="2214900" cy="231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1200">
                <a:solidFill>
                  <a:schemeClr val="accent3"/>
                </a:solidFill>
              </a:rPr>
              <a:t>Growth</a:t>
            </a:r>
            <a:endParaRPr sz="1200">
              <a:solidFill>
                <a:schemeClr val="accent3"/>
              </a:solidFill>
            </a:endParaRPr>
          </a:p>
        </p:txBody>
      </p:sp>
      <p:sp>
        <p:nvSpPr>
          <p:cNvPr id="230" name="Google Shape;230;p23"/>
          <p:cNvSpPr txBox="1">
            <a:spLocks noGrp="1"/>
          </p:cNvSpPr>
          <p:nvPr>
            <p:ph type="body" idx="4294967295"/>
          </p:nvPr>
        </p:nvSpPr>
        <p:spPr>
          <a:xfrm>
            <a:off x="5136128" y="4068525"/>
            <a:ext cx="2214900" cy="550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GB" sz="700"/>
              <a:t>Funded with profits or future investment rounds?</a:t>
            </a:r>
            <a:endParaRPr sz="700"/>
          </a:p>
        </p:txBody>
      </p:sp>
      <p:sp>
        <p:nvSpPr>
          <p:cNvPr id="231" name="Google Shape;231;p23"/>
          <p:cNvSpPr txBox="1"/>
          <p:nvPr/>
        </p:nvSpPr>
        <p:spPr>
          <a:xfrm>
            <a:off x="6325138" y="3462416"/>
            <a:ext cx="7458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rgbClr val="000000"/>
              </a:buClr>
              <a:buSzPts val="1100"/>
              <a:buFont typeface="Arial"/>
              <a:buNone/>
            </a:pPr>
            <a:r>
              <a:rPr lang="en-GB" b="1">
                <a:latin typeface="Lato"/>
                <a:ea typeface="Lato"/>
                <a:cs typeface="Lato"/>
                <a:sym typeface="Lato"/>
              </a:rPr>
              <a:t>20XX</a:t>
            </a:r>
            <a:endParaRPr b="1">
              <a:latin typeface="Lato"/>
              <a:ea typeface="Lato"/>
              <a:cs typeface="Lato"/>
              <a:sym typeface="Lato"/>
            </a:endParaRPr>
          </a:p>
        </p:txBody>
      </p:sp>
      <p:sp>
        <p:nvSpPr>
          <p:cNvPr id="232" name="Google Shape;232;p23"/>
          <p:cNvSpPr txBox="1">
            <a:spLocks noGrp="1"/>
          </p:cNvSpPr>
          <p:nvPr>
            <p:ph type="title"/>
          </p:nvPr>
        </p:nvSpPr>
        <p:spPr>
          <a:xfrm>
            <a:off x="6585599" y="2278750"/>
            <a:ext cx="2214900" cy="231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1200">
                <a:solidFill>
                  <a:schemeClr val="accent3"/>
                </a:solidFill>
              </a:rPr>
              <a:t>Exit</a:t>
            </a:r>
            <a:endParaRPr sz="1200">
              <a:solidFill>
                <a:schemeClr val="accent3"/>
              </a:solidFill>
            </a:endParaRPr>
          </a:p>
        </p:txBody>
      </p:sp>
      <p:sp>
        <p:nvSpPr>
          <p:cNvPr id="233" name="Google Shape;233;p23"/>
          <p:cNvSpPr txBox="1">
            <a:spLocks noGrp="1"/>
          </p:cNvSpPr>
          <p:nvPr>
            <p:ph type="body" idx="4294967295"/>
          </p:nvPr>
        </p:nvSpPr>
        <p:spPr>
          <a:xfrm>
            <a:off x="6585599" y="2509675"/>
            <a:ext cx="2214900" cy="550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GB" sz="700"/>
              <a:t>Investors will want their money back, with a nice return</a:t>
            </a:r>
            <a:endParaRPr sz="700"/>
          </a:p>
        </p:txBody>
      </p:sp>
      <p:pic>
        <p:nvPicPr>
          <p:cNvPr id="234" name="Google Shape;234;p23" descr="shutterstock_429987889_edited.jpg"/>
          <p:cNvPicPr preferRelativeResize="0"/>
          <p:nvPr/>
        </p:nvPicPr>
        <p:blipFill rotWithShape="1">
          <a:blip r:embed="rId3">
            <a:alphaModFix/>
          </a:blip>
          <a:srcRect t="91660" b="6621"/>
          <a:stretch/>
        </p:blipFill>
        <p:spPr>
          <a:xfrm>
            <a:off x="885125" y="3339575"/>
            <a:ext cx="8265375" cy="132431"/>
          </a:xfrm>
          <a:prstGeom prst="rect">
            <a:avLst/>
          </a:prstGeom>
          <a:noFill/>
          <a:ln>
            <a:noFill/>
          </a:ln>
        </p:spPr>
      </p:pic>
      <p:grpSp>
        <p:nvGrpSpPr>
          <p:cNvPr id="235" name="Google Shape;235;p23"/>
          <p:cNvGrpSpPr/>
          <p:nvPr/>
        </p:nvGrpSpPr>
        <p:grpSpPr>
          <a:xfrm>
            <a:off x="845575" y="3060165"/>
            <a:ext cx="92400" cy="411825"/>
            <a:chOff x="845575" y="2563700"/>
            <a:chExt cx="92400" cy="411825"/>
          </a:xfrm>
        </p:grpSpPr>
        <p:cxnSp>
          <p:nvCxnSpPr>
            <p:cNvPr id="236" name="Google Shape;236;p23"/>
            <p:cNvCxnSpPr/>
            <p:nvPr/>
          </p:nvCxnSpPr>
          <p:spPr>
            <a:xfrm>
              <a:off x="891775" y="2616125"/>
              <a:ext cx="0" cy="359400"/>
            </a:xfrm>
            <a:prstGeom prst="straightConnector1">
              <a:avLst/>
            </a:prstGeom>
            <a:noFill/>
            <a:ln w="9525" cap="flat" cmpd="sng">
              <a:solidFill>
                <a:srgbClr val="000000"/>
              </a:solidFill>
              <a:prstDash val="solid"/>
              <a:round/>
              <a:headEnd type="none" w="med" len="med"/>
              <a:tailEnd type="none" w="med" len="med"/>
            </a:ln>
          </p:spPr>
        </p:cxnSp>
        <p:sp>
          <p:nvSpPr>
            <p:cNvPr id="237" name="Google Shape;237;p23"/>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 name="Google Shape;238;p23"/>
          <p:cNvGrpSpPr/>
          <p:nvPr/>
        </p:nvGrpSpPr>
        <p:grpSpPr>
          <a:xfrm rot="10800000">
            <a:off x="2296375" y="3339567"/>
            <a:ext cx="92400" cy="411825"/>
            <a:chOff x="2070100" y="2563700"/>
            <a:chExt cx="92400" cy="411825"/>
          </a:xfrm>
        </p:grpSpPr>
        <p:cxnSp>
          <p:nvCxnSpPr>
            <p:cNvPr id="239" name="Google Shape;239;p23"/>
            <p:cNvCxnSpPr/>
            <p:nvPr/>
          </p:nvCxnSpPr>
          <p:spPr>
            <a:xfrm>
              <a:off x="2116300" y="2616125"/>
              <a:ext cx="0" cy="359400"/>
            </a:xfrm>
            <a:prstGeom prst="straightConnector1">
              <a:avLst/>
            </a:prstGeom>
            <a:noFill/>
            <a:ln w="9525" cap="flat" cmpd="sng">
              <a:solidFill>
                <a:srgbClr val="000000"/>
              </a:solidFill>
              <a:prstDash val="solid"/>
              <a:round/>
              <a:headEnd type="none" w="med" len="med"/>
              <a:tailEnd type="none" w="med" len="med"/>
            </a:ln>
          </p:spPr>
        </p:cxnSp>
        <p:sp>
          <p:nvSpPr>
            <p:cNvPr id="240" name="Google Shape;240;p23"/>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 name="Google Shape;241;p23"/>
          <p:cNvGrpSpPr/>
          <p:nvPr/>
        </p:nvGrpSpPr>
        <p:grpSpPr>
          <a:xfrm>
            <a:off x="3747175" y="3060165"/>
            <a:ext cx="92400" cy="411825"/>
            <a:chOff x="845575" y="2563700"/>
            <a:chExt cx="92400" cy="411825"/>
          </a:xfrm>
        </p:grpSpPr>
        <p:cxnSp>
          <p:nvCxnSpPr>
            <p:cNvPr id="242" name="Google Shape;242;p23"/>
            <p:cNvCxnSpPr/>
            <p:nvPr/>
          </p:nvCxnSpPr>
          <p:spPr>
            <a:xfrm>
              <a:off x="891775" y="2616125"/>
              <a:ext cx="0" cy="359400"/>
            </a:xfrm>
            <a:prstGeom prst="straightConnector1">
              <a:avLst/>
            </a:prstGeom>
            <a:noFill/>
            <a:ln w="9525" cap="flat" cmpd="sng">
              <a:solidFill>
                <a:srgbClr val="000000"/>
              </a:solidFill>
              <a:prstDash val="solid"/>
              <a:round/>
              <a:headEnd type="none" w="med" len="med"/>
              <a:tailEnd type="none" w="med" len="med"/>
            </a:ln>
          </p:spPr>
        </p:cxnSp>
        <p:sp>
          <p:nvSpPr>
            <p:cNvPr id="243" name="Google Shape;243;p23"/>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 name="Google Shape;244;p23"/>
          <p:cNvGrpSpPr/>
          <p:nvPr/>
        </p:nvGrpSpPr>
        <p:grpSpPr>
          <a:xfrm rot="10800000">
            <a:off x="5197975" y="3339567"/>
            <a:ext cx="92400" cy="411825"/>
            <a:chOff x="2070100" y="2563700"/>
            <a:chExt cx="92400" cy="411825"/>
          </a:xfrm>
        </p:grpSpPr>
        <p:cxnSp>
          <p:nvCxnSpPr>
            <p:cNvPr id="245" name="Google Shape;245;p23"/>
            <p:cNvCxnSpPr/>
            <p:nvPr/>
          </p:nvCxnSpPr>
          <p:spPr>
            <a:xfrm>
              <a:off x="2116300" y="2616125"/>
              <a:ext cx="0" cy="359400"/>
            </a:xfrm>
            <a:prstGeom prst="straightConnector1">
              <a:avLst/>
            </a:prstGeom>
            <a:noFill/>
            <a:ln w="9525" cap="flat" cmpd="sng">
              <a:solidFill>
                <a:srgbClr val="000000"/>
              </a:solidFill>
              <a:prstDash val="solid"/>
              <a:round/>
              <a:headEnd type="none" w="med" len="med"/>
              <a:tailEnd type="none" w="med" len="med"/>
            </a:ln>
          </p:spPr>
        </p:cxnSp>
        <p:sp>
          <p:nvSpPr>
            <p:cNvPr id="246" name="Google Shape;246;p23"/>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 name="Google Shape;247;p23"/>
          <p:cNvGrpSpPr/>
          <p:nvPr/>
        </p:nvGrpSpPr>
        <p:grpSpPr>
          <a:xfrm>
            <a:off x="6648775" y="3060165"/>
            <a:ext cx="92400" cy="411825"/>
            <a:chOff x="845575" y="2563700"/>
            <a:chExt cx="92400" cy="411825"/>
          </a:xfrm>
        </p:grpSpPr>
        <p:cxnSp>
          <p:nvCxnSpPr>
            <p:cNvPr id="248" name="Google Shape;248;p23"/>
            <p:cNvCxnSpPr/>
            <p:nvPr/>
          </p:nvCxnSpPr>
          <p:spPr>
            <a:xfrm>
              <a:off x="891775" y="2616125"/>
              <a:ext cx="0" cy="359400"/>
            </a:xfrm>
            <a:prstGeom prst="straightConnector1">
              <a:avLst/>
            </a:prstGeom>
            <a:noFill/>
            <a:ln w="9525" cap="flat" cmpd="sng">
              <a:solidFill>
                <a:srgbClr val="000000"/>
              </a:solidFill>
              <a:prstDash val="solid"/>
              <a:round/>
              <a:headEnd type="none" w="med" len="med"/>
              <a:tailEnd type="none" w="med" len="med"/>
            </a:ln>
          </p:spPr>
        </p:cxnSp>
        <p:sp>
          <p:nvSpPr>
            <p:cNvPr id="249" name="Google Shape;249;p23"/>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2422</TotalTime>
  <Words>749</Words>
  <Application>Microsoft Macintosh PowerPoint</Application>
  <PresentationFormat>On-screen Show (16:9)</PresentationFormat>
  <Paragraphs>178</Paragraphs>
  <Slides>19</Slides>
  <Notes>15</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Montserrat</vt:lpstr>
      <vt:lpstr>Open Sans</vt:lpstr>
      <vt:lpstr>Arial</vt:lpstr>
      <vt:lpstr>Raleway</vt:lpstr>
      <vt:lpstr>Lato</vt:lpstr>
      <vt:lpstr>Streamline</vt:lpstr>
      <vt:lpstr>Investment Strategies for Glamping Entrepreneurs</vt:lpstr>
      <vt:lpstr>Overview</vt:lpstr>
      <vt:lpstr>Strength of Team</vt:lpstr>
      <vt:lpstr>Team</vt:lpstr>
      <vt:lpstr>Market Fit and Site Potential</vt:lpstr>
      <vt:lpstr>Market &amp; Site </vt:lpstr>
      <vt:lpstr>Right Sizing</vt:lpstr>
      <vt:lpstr>Strong Financials and Rollout Plan</vt:lpstr>
      <vt:lpstr>Timeline</vt:lpstr>
      <vt:lpstr>Projected Pro Forma</vt:lpstr>
      <vt:lpstr>Total Project Cost </vt:lpstr>
      <vt:lpstr>Revenue Assumptions</vt:lpstr>
      <vt:lpstr>Monthly Projections</vt:lpstr>
      <vt:lpstr>Monthly Projections &amp; Variability</vt:lpstr>
      <vt:lpstr>Sanity Checks</vt:lpstr>
      <vt:lpstr>The Pitch</vt:lpstr>
      <vt:lpstr>Use good templates  Be Authentic  Not every investor is a good fit  </vt:lpstr>
      <vt:lpstr>Thank you.  Shawn Bertini</vt:lpstr>
      <vt:lpstr>TO ADD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Pitching it Right</dc:title>
  <cp:lastModifiedBy>Shawn Bertini</cp:lastModifiedBy>
  <cp:revision>1</cp:revision>
  <dcterms:modified xsi:type="dcterms:W3CDTF">2024-09-26T21:41:00Z</dcterms:modified>
</cp:coreProperties>
</file>