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2"/>
  </p:notesMasterIdLst>
  <p:handoutMasterIdLst>
    <p:handoutMasterId r:id="rId53"/>
  </p:handoutMasterIdLst>
  <p:sldIdLst>
    <p:sldId id="257" r:id="rId5"/>
    <p:sldId id="279" r:id="rId6"/>
    <p:sldId id="324" r:id="rId7"/>
    <p:sldId id="265" r:id="rId8"/>
    <p:sldId id="282" r:id="rId9"/>
    <p:sldId id="280" r:id="rId10"/>
    <p:sldId id="304" r:id="rId11"/>
    <p:sldId id="267" r:id="rId12"/>
    <p:sldId id="281" r:id="rId13"/>
    <p:sldId id="262" r:id="rId14"/>
    <p:sldId id="307" r:id="rId15"/>
    <p:sldId id="305" r:id="rId16"/>
    <p:sldId id="306" r:id="rId17"/>
    <p:sldId id="308" r:id="rId18"/>
    <p:sldId id="291" r:id="rId19"/>
    <p:sldId id="310" r:id="rId20"/>
    <p:sldId id="309" r:id="rId21"/>
    <p:sldId id="311" r:id="rId22"/>
    <p:sldId id="289" r:id="rId23"/>
    <p:sldId id="290" r:id="rId24"/>
    <p:sldId id="314" r:id="rId25"/>
    <p:sldId id="315" r:id="rId26"/>
    <p:sldId id="316" r:id="rId27"/>
    <p:sldId id="317" r:id="rId28"/>
    <p:sldId id="312" r:id="rId29"/>
    <p:sldId id="288" r:id="rId30"/>
    <p:sldId id="299" r:id="rId31"/>
    <p:sldId id="301" r:id="rId32"/>
    <p:sldId id="302" r:id="rId33"/>
    <p:sldId id="325" r:id="rId34"/>
    <p:sldId id="318" r:id="rId35"/>
    <p:sldId id="292" r:id="rId36"/>
    <p:sldId id="319" r:id="rId37"/>
    <p:sldId id="320" r:id="rId38"/>
    <p:sldId id="283" r:id="rId39"/>
    <p:sldId id="321" r:id="rId40"/>
    <p:sldId id="322" r:id="rId41"/>
    <p:sldId id="293" r:id="rId42"/>
    <p:sldId id="298" r:id="rId43"/>
    <p:sldId id="261" r:id="rId44"/>
    <p:sldId id="285" r:id="rId45"/>
    <p:sldId id="286" r:id="rId46"/>
    <p:sldId id="278" r:id="rId47"/>
    <p:sldId id="263" r:id="rId48"/>
    <p:sldId id="264" r:id="rId49"/>
    <p:sldId id="295" r:id="rId50"/>
    <p:sldId id="32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1"/>
    <a:srgbClr val="666666"/>
    <a:srgbClr val="2C567A"/>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F37A2-8DAD-2B3A-FB9A-F06E45D3A1A0}" v="61" dt="2024-09-23T16:52:44.026"/>
    <p1510:client id="{264B3CAF-0CCB-B134-2BBA-1AB43CE2B907}" v="12" dt="2024-09-23T17:25:59.833"/>
    <p1510:client id="{44B05675-943C-113E-032F-8C3FE87D0B30}" v="141" dt="2024-09-23T21:52:04.980"/>
    <p1510:client id="{C8E9135E-535C-48C5-8D50-58EBF4960037}" v="15" dt="2024-09-23T16:44:00.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ler Otto" userId="9838c0cf-852c-4b50-a318-00809a8458d7" providerId="ADAL" clId="{C8E9135E-535C-48C5-8D50-58EBF4960037}"/>
    <pc:docChg chg="custSel addSld delSld modSld sldOrd">
      <pc:chgData name="Tyler Otto" userId="9838c0cf-852c-4b50-a318-00809a8458d7" providerId="ADAL" clId="{C8E9135E-535C-48C5-8D50-58EBF4960037}" dt="2024-09-23T16:44:00.212" v="27" actId="1076"/>
      <pc:docMkLst>
        <pc:docMk/>
      </pc:docMkLst>
      <pc:sldChg chg="del mod modShow">
        <pc:chgData name="Tyler Otto" userId="9838c0cf-852c-4b50-a318-00809a8458d7" providerId="ADAL" clId="{C8E9135E-535C-48C5-8D50-58EBF4960037}" dt="2024-09-23T15:16:36.452" v="10" actId="2696"/>
        <pc:sldMkLst>
          <pc:docMk/>
          <pc:sldMk cId="59582380" sldId="256"/>
        </pc:sldMkLst>
      </pc:sldChg>
      <pc:sldChg chg="add del mod modShow">
        <pc:chgData name="Tyler Otto" userId="9838c0cf-852c-4b50-a318-00809a8458d7" providerId="ADAL" clId="{C8E9135E-535C-48C5-8D50-58EBF4960037}" dt="2024-09-23T15:16:36.452" v="10" actId="2696"/>
        <pc:sldMkLst>
          <pc:docMk/>
          <pc:sldMk cId="3119766566" sldId="258"/>
        </pc:sldMkLst>
      </pc:sldChg>
      <pc:sldChg chg="del">
        <pc:chgData name="Tyler Otto" userId="9838c0cf-852c-4b50-a318-00809a8458d7" providerId="ADAL" clId="{C8E9135E-535C-48C5-8D50-58EBF4960037}" dt="2024-09-20T21:28:11.245" v="1" actId="2696"/>
        <pc:sldMkLst>
          <pc:docMk/>
          <pc:sldMk cId="3167172060" sldId="258"/>
        </pc:sldMkLst>
      </pc:sldChg>
      <pc:sldChg chg="add">
        <pc:chgData name="Tyler Otto" userId="9838c0cf-852c-4b50-a318-00809a8458d7" providerId="ADAL" clId="{C8E9135E-535C-48C5-8D50-58EBF4960037}" dt="2024-09-20T21:27:59.001" v="0"/>
        <pc:sldMkLst>
          <pc:docMk/>
          <pc:sldMk cId="1904280977" sldId="261"/>
        </pc:sldMkLst>
      </pc:sldChg>
      <pc:sldChg chg="add">
        <pc:chgData name="Tyler Otto" userId="9838c0cf-852c-4b50-a318-00809a8458d7" providerId="ADAL" clId="{C8E9135E-535C-48C5-8D50-58EBF4960037}" dt="2024-09-20T21:27:59.001" v="0"/>
        <pc:sldMkLst>
          <pc:docMk/>
          <pc:sldMk cId="2967874922" sldId="262"/>
        </pc:sldMkLst>
      </pc:sldChg>
      <pc:sldChg chg="add">
        <pc:chgData name="Tyler Otto" userId="9838c0cf-852c-4b50-a318-00809a8458d7" providerId="ADAL" clId="{C8E9135E-535C-48C5-8D50-58EBF4960037}" dt="2024-09-20T21:27:59.001" v="0"/>
        <pc:sldMkLst>
          <pc:docMk/>
          <pc:sldMk cId="3162380638" sldId="263"/>
        </pc:sldMkLst>
      </pc:sldChg>
      <pc:sldChg chg="add">
        <pc:chgData name="Tyler Otto" userId="9838c0cf-852c-4b50-a318-00809a8458d7" providerId="ADAL" clId="{C8E9135E-535C-48C5-8D50-58EBF4960037}" dt="2024-09-20T21:27:59.001" v="0"/>
        <pc:sldMkLst>
          <pc:docMk/>
          <pc:sldMk cId="1115489416" sldId="264"/>
        </pc:sldMkLst>
      </pc:sldChg>
      <pc:sldChg chg="add">
        <pc:chgData name="Tyler Otto" userId="9838c0cf-852c-4b50-a318-00809a8458d7" providerId="ADAL" clId="{C8E9135E-535C-48C5-8D50-58EBF4960037}" dt="2024-09-20T21:27:59.001" v="0"/>
        <pc:sldMkLst>
          <pc:docMk/>
          <pc:sldMk cId="1867380441" sldId="265"/>
        </pc:sldMkLst>
      </pc:sldChg>
      <pc:sldChg chg="del mod modShow">
        <pc:chgData name="Tyler Otto" userId="9838c0cf-852c-4b50-a318-00809a8458d7" providerId="ADAL" clId="{C8E9135E-535C-48C5-8D50-58EBF4960037}" dt="2024-09-23T15:16:36.452" v="10" actId="2696"/>
        <pc:sldMkLst>
          <pc:docMk/>
          <pc:sldMk cId="688656153" sldId="266"/>
        </pc:sldMkLst>
      </pc:sldChg>
      <pc:sldChg chg="add">
        <pc:chgData name="Tyler Otto" userId="9838c0cf-852c-4b50-a318-00809a8458d7" providerId="ADAL" clId="{C8E9135E-535C-48C5-8D50-58EBF4960037}" dt="2024-09-20T21:27:59.001" v="0"/>
        <pc:sldMkLst>
          <pc:docMk/>
          <pc:sldMk cId="3508528570" sldId="267"/>
        </pc:sldMkLst>
      </pc:sldChg>
      <pc:sldChg chg="add del mod modShow">
        <pc:chgData name="Tyler Otto" userId="9838c0cf-852c-4b50-a318-00809a8458d7" providerId="ADAL" clId="{C8E9135E-535C-48C5-8D50-58EBF4960037}" dt="2024-09-23T15:16:36.452" v="10" actId="2696"/>
        <pc:sldMkLst>
          <pc:docMk/>
          <pc:sldMk cId="726137016" sldId="268"/>
        </pc:sldMkLst>
      </pc:sldChg>
      <pc:sldChg chg="del">
        <pc:chgData name="Tyler Otto" userId="9838c0cf-852c-4b50-a318-00809a8458d7" providerId="ADAL" clId="{C8E9135E-535C-48C5-8D50-58EBF4960037}" dt="2024-09-20T21:28:11.245" v="1" actId="2696"/>
        <pc:sldMkLst>
          <pc:docMk/>
          <pc:sldMk cId="3187533055" sldId="268"/>
        </pc:sldMkLst>
      </pc:sldChg>
      <pc:sldChg chg="add del mod modShow">
        <pc:chgData name="Tyler Otto" userId="9838c0cf-852c-4b50-a318-00809a8458d7" providerId="ADAL" clId="{C8E9135E-535C-48C5-8D50-58EBF4960037}" dt="2024-09-23T15:16:36.452" v="10" actId="2696"/>
        <pc:sldMkLst>
          <pc:docMk/>
          <pc:sldMk cId="85144289" sldId="269"/>
        </pc:sldMkLst>
      </pc:sldChg>
      <pc:sldChg chg="del">
        <pc:chgData name="Tyler Otto" userId="9838c0cf-852c-4b50-a318-00809a8458d7" providerId="ADAL" clId="{C8E9135E-535C-48C5-8D50-58EBF4960037}" dt="2024-09-20T21:28:11.245" v="1" actId="2696"/>
        <pc:sldMkLst>
          <pc:docMk/>
          <pc:sldMk cId="433561355" sldId="269"/>
        </pc:sldMkLst>
      </pc:sldChg>
      <pc:sldChg chg="del">
        <pc:chgData name="Tyler Otto" userId="9838c0cf-852c-4b50-a318-00809a8458d7" providerId="ADAL" clId="{C8E9135E-535C-48C5-8D50-58EBF4960037}" dt="2024-09-20T21:28:11.245" v="1" actId="2696"/>
        <pc:sldMkLst>
          <pc:docMk/>
          <pc:sldMk cId="961730162" sldId="270"/>
        </pc:sldMkLst>
      </pc:sldChg>
      <pc:sldChg chg="add del mod modShow">
        <pc:chgData name="Tyler Otto" userId="9838c0cf-852c-4b50-a318-00809a8458d7" providerId="ADAL" clId="{C8E9135E-535C-48C5-8D50-58EBF4960037}" dt="2024-09-23T15:16:36.452" v="10" actId="2696"/>
        <pc:sldMkLst>
          <pc:docMk/>
          <pc:sldMk cId="3352030295" sldId="270"/>
        </pc:sldMkLst>
      </pc:sldChg>
      <pc:sldChg chg="del">
        <pc:chgData name="Tyler Otto" userId="9838c0cf-852c-4b50-a318-00809a8458d7" providerId="ADAL" clId="{C8E9135E-535C-48C5-8D50-58EBF4960037}" dt="2024-09-20T21:28:11.245" v="1" actId="2696"/>
        <pc:sldMkLst>
          <pc:docMk/>
          <pc:sldMk cId="460269255" sldId="271"/>
        </pc:sldMkLst>
      </pc:sldChg>
      <pc:sldChg chg="add del mod modShow">
        <pc:chgData name="Tyler Otto" userId="9838c0cf-852c-4b50-a318-00809a8458d7" providerId="ADAL" clId="{C8E9135E-535C-48C5-8D50-58EBF4960037}" dt="2024-09-23T15:16:36.452" v="10" actId="2696"/>
        <pc:sldMkLst>
          <pc:docMk/>
          <pc:sldMk cId="2189492433" sldId="271"/>
        </pc:sldMkLst>
      </pc:sldChg>
      <pc:sldChg chg="del">
        <pc:chgData name="Tyler Otto" userId="9838c0cf-852c-4b50-a318-00809a8458d7" providerId="ADAL" clId="{C8E9135E-535C-48C5-8D50-58EBF4960037}" dt="2024-09-20T21:28:11.245" v="1" actId="2696"/>
        <pc:sldMkLst>
          <pc:docMk/>
          <pc:sldMk cId="269403648" sldId="272"/>
        </pc:sldMkLst>
      </pc:sldChg>
      <pc:sldChg chg="add del mod modShow">
        <pc:chgData name="Tyler Otto" userId="9838c0cf-852c-4b50-a318-00809a8458d7" providerId="ADAL" clId="{C8E9135E-535C-48C5-8D50-58EBF4960037}" dt="2024-09-23T15:16:36.452" v="10" actId="2696"/>
        <pc:sldMkLst>
          <pc:docMk/>
          <pc:sldMk cId="2672653736" sldId="272"/>
        </pc:sldMkLst>
      </pc:sldChg>
      <pc:sldChg chg="add del mod modShow">
        <pc:chgData name="Tyler Otto" userId="9838c0cf-852c-4b50-a318-00809a8458d7" providerId="ADAL" clId="{C8E9135E-535C-48C5-8D50-58EBF4960037}" dt="2024-09-23T15:16:36.452" v="10" actId="2696"/>
        <pc:sldMkLst>
          <pc:docMk/>
          <pc:sldMk cId="646453727" sldId="273"/>
        </pc:sldMkLst>
      </pc:sldChg>
      <pc:sldChg chg="del">
        <pc:chgData name="Tyler Otto" userId="9838c0cf-852c-4b50-a318-00809a8458d7" providerId="ADAL" clId="{C8E9135E-535C-48C5-8D50-58EBF4960037}" dt="2024-09-20T21:28:11.245" v="1" actId="2696"/>
        <pc:sldMkLst>
          <pc:docMk/>
          <pc:sldMk cId="1169930804" sldId="273"/>
        </pc:sldMkLst>
      </pc:sldChg>
      <pc:sldChg chg="del mod modShow">
        <pc:chgData name="Tyler Otto" userId="9838c0cf-852c-4b50-a318-00809a8458d7" providerId="ADAL" clId="{C8E9135E-535C-48C5-8D50-58EBF4960037}" dt="2024-09-23T15:16:36.452" v="10" actId="2696"/>
        <pc:sldMkLst>
          <pc:docMk/>
          <pc:sldMk cId="435634487" sldId="274"/>
        </pc:sldMkLst>
      </pc:sldChg>
      <pc:sldChg chg="del mod modShow">
        <pc:chgData name="Tyler Otto" userId="9838c0cf-852c-4b50-a318-00809a8458d7" providerId="ADAL" clId="{C8E9135E-535C-48C5-8D50-58EBF4960037}" dt="2024-09-23T15:16:36.452" v="10" actId="2696"/>
        <pc:sldMkLst>
          <pc:docMk/>
          <pc:sldMk cId="2928802494" sldId="275"/>
        </pc:sldMkLst>
      </pc:sldChg>
      <pc:sldChg chg="del mod modShow">
        <pc:chgData name="Tyler Otto" userId="9838c0cf-852c-4b50-a318-00809a8458d7" providerId="ADAL" clId="{C8E9135E-535C-48C5-8D50-58EBF4960037}" dt="2024-09-23T15:16:36.452" v="10" actId="2696"/>
        <pc:sldMkLst>
          <pc:docMk/>
          <pc:sldMk cId="1124779538" sldId="276"/>
        </pc:sldMkLst>
      </pc:sldChg>
      <pc:sldChg chg="add">
        <pc:chgData name="Tyler Otto" userId="9838c0cf-852c-4b50-a318-00809a8458d7" providerId="ADAL" clId="{C8E9135E-535C-48C5-8D50-58EBF4960037}" dt="2024-09-20T21:27:59.001" v="0"/>
        <pc:sldMkLst>
          <pc:docMk/>
          <pc:sldMk cId="1705249682" sldId="278"/>
        </pc:sldMkLst>
      </pc:sldChg>
      <pc:sldChg chg="add">
        <pc:chgData name="Tyler Otto" userId="9838c0cf-852c-4b50-a318-00809a8458d7" providerId="ADAL" clId="{C8E9135E-535C-48C5-8D50-58EBF4960037}" dt="2024-09-20T21:27:59.001" v="0"/>
        <pc:sldMkLst>
          <pc:docMk/>
          <pc:sldMk cId="2435326232" sldId="280"/>
        </pc:sldMkLst>
      </pc:sldChg>
      <pc:sldChg chg="add">
        <pc:chgData name="Tyler Otto" userId="9838c0cf-852c-4b50-a318-00809a8458d7" providerId="ADAL" clId="{C8E9135E-535C-48C5-8D50-58EBF4960037}" dt="2024-09-20T21:27:59.001" v="0"/>
        <pc:sldMkLst>
          <pc:docMk/>
          <pc:sldMk cId="582478127" sldId="281"/>
        </pc:sldMkLst>
      </pc:sldChg>
      <pc:sldChg chg="add">
        <pc:chgData name="Tyler Otto" userId="9838c0cf-852c-4b50-a318-00809a8458d7" providerId="ADAL" clId="{C8E9135E-535C-48C5-8D50-58EBF4960037}" dt="2024-09-20T21:27:59.001" v="0"/>
        <pc:sldMkLst>
          <pc:docMk/>
          <pc:sldMk cId="3091946414" sldId="282"/>
        </pc:sldMkLst>
      </pc:sldChg>
      <pc:sldChg chg="add">
        <pc:chgData name="Tyler Otto" userId="9838c0cf-852c-4b50-a318-00809a8458d7" providerId="ADAL" clId="{C8E9135E-535C-48C5-8D50-58EBF4960037}" dt="2024-09-20T21:27:59.001" v="0"/>
        <pc:sldMkLst>
          <pc:docMk/>
          <pc:sldMk cId="1452843004" sldId="283"/>
        </pc:sldMkLst>
      </pc:sldChg>
      <pc:sldChg chg="add">
        <pc:chgData name="Tyler Otto" userId="9838c0cf-852c-4b50-a318-00809a8458d7" providerId="ADAL" clId="{C8E9135E-535C-48C5-8D50-58EBF4960037}" dt="2024-09-20T21:27:59.001" v="0"/>
        <pc:sldMkLst>
          <pc:docMk/>
          <pc:sldMk cId="197518428" sldId="285"/>
        </pc:sldMkLst>
      </pc:sldChg>
      <pc:sldChg chg="add">
        <pc:chgData name="Tyler Otto" userId="9838c0cf-852c-4b50-a318-00809a8458d7" providerId="ADAL" clId="{C8E9135E-535C-48C5-8D50-58EBF4960037}" dt="2024-09-20T21:27:59.001" v="0"/>
        <pc:sldMkLst>
          <pc:docMk/>
          <pc:sldMk cId="796353104" sldId="286"/>
        </pc:sldMkLst>
      </pc:sldChg>
      <pc:sldChg chg="add del">
        <pc:chgData name="Tyler Otto" userId="9838c0cf-852c-4b50-a318-00809a8458d7" providerId="ADAL" clId="{C8E9135E-535C-48C5-8D50-58EBF4960037}" dt="2024-09-23T15:14:00.358" v="9" actId="2696"/>
        <pc:sldMkLst>
          <pc:docMk/>
          <pc:sldMk cId="1825333495" sldId="287"/>
        </pc:sldMkLst>
      </pc:sldChg>
      <pc:sldChg chg="add">
        <pc:chgData name="Tyler Otto" userId="9838c0cf-852c-4b50-a318-00809a8458d7" providerId="ADAL" clId="{C8E9135E-535C-48C5-8D50-58EBF4960037}" dt="2024-09-20T21:27:59.001" v="0"/>
        <pc:sldMkLst>
          <pc:docMk/>
          <pc:sldMk cId="2502150237" sldId="288"/>
        </pc:sldMkLst>
      </pc:sldChg>
      <pc:sldChg chg="add">
        <pc:chgData name="Tyler Otto" userId="9838c0cf-852c-4b50-a318-00809a8458d7" providerId="ADAL" clId="{C8E9135E-535C-48C5-8D50-58EBF4960037}" dt="2024-09-20T21:27:59.001" v="0"/>
        <pc:sldMkLst>
          <pc:docMk/>
          <pc:sldMk cId="630881529" sldId="289"/>
        </pc:sldMkLst>
      </pc:sldChg>
      <pc:sldChg chg="add">
        <pc:chgData name="Tyler Otto" userId="9838c0cf-852c-4b50-a318-00809a8458d7" providerId="ADAL" clId="{C8E9135E-535C-48C5-8D50-58EBF4960037}" dt="2024-09-20T21:27:59.001" v="0"/>
        <pc:sldMkLst>
          <pc:docMk/>
          <pc:sldMk cId="2939690745" sldId="290"/>
        </pc:sldMkLst>
      </pc:sldChg>
      <pc:sldChg chg="add">
        <pc:chgData name="Tyler Otto" userId="9838c0cf-852c-4b50-a318-00809a8458d7" providerId="ADAL" clId="{C8E9135E-535C-48C5-8D50-58EBF4960037}" dt="2024-09-20T21:27:59.001" v="0"/>
        <pc:sldMkLst>
          <pc:docMk/>
          <pc:sldMk cId="3396562405" sldId="291"/>
        </pc:sldMkLst>
      </pc:sldChg>
      <pc:sldChg chg="add">
        <pc:chgData name="Tyler Otto" userId="9838c0cf-852c-4b50-a318-00809a8458d7" providerId="ADAL" clId="{C8E9135E-535C-48C5-8D50-58EBF4960037}" dt="2024-09-20T21:27:59.001" v="0"/>
        <pc:sldMkLst>
          <pc:docMk/>
          <pc:sldMk cId="414156982" sldId="292"/>
        </pc:sldMkLst>
      </pc:sldChg>
      <pc:sldChg chg="add">
        <pc:chgData name="Tyler Otto" userId="9838c0cf-852c-4b50-a318-00809a8458d7" providerId="ADAL" clId="{C8E9135E-535C-48C5-8D50-58EBF4960037}" dt="2024-09-20T21:27:59.001" v="0"/>
        <pc:sldMkLst>
          <pc:docMk/>
          <pc:sldMk cId="1490479677" sldId="293"/>
        </pc:sldMkLst>
      </pc:sldChg>
      <pc:sldChg chg="add">
        <pc:chgData name="Tyler Otto" userId="9838c0cf-852c-4b50-a318-00809a8458d7" providerId="ADAL" clId="{C8E9135E-535C-48C5-8D50-58EBF4960037}" dt="2024-09-20T21:27:59.001" v="0"/>
        <pc:sldMkLst>
          <pc:docMk/>
          <pc:sldMk cId="3267000996" sldId="294"/>
        </pc:sldMkLst>
      </pc:sldChg>
      <pc:sldChg chg="addSp delSp modSp add mod">
        <pc:chgData name="Tyler Otto" userId="9838c0cf-852c-4b50-a318-00809a8458d7" providerId="ADAL" clId="{C8E9135E-535C-48C5-8D50-58EBF4960037}" dt="2024-09-23T16:44:00.212" v="27" actId="1076"/>
        <pc:sldMkLst>
          <pc:docMk/>
          <pc:sldMk cId="610560106" sldId="295"/>
        </pc:sldMkLst>
        <pc:spChg chg="add del mod">
          <ac:chgData name="Tyler Otto" userId="9838c0cf-852c-4b50-a318-00809a8458d7" providerId="ADAL" clId="{C8E9135E-535C-48C5-8D50-58EBF4960037}" dt="2024-09-23T16:38:32.653" v="19" actId="478"/>
          <ac:spMkLst>
            <pc:docMk/>
            <pc:sldMk cId="610560106" sldId="295"/>
            <ac:spMk id="3" creationId="{EC33D19D-7D1B-6E88-FDBD-73B583095A13}"/>
          </ac:spMkLst>
        </pc:spChg>
        <pc:picChg chg="del mod">
          <ac:chgData name="Tyler Otto" userId="9838c0cf-852c-4b50-a318-00809a8458d7" providerId="ADAL" clId="{C8E9135E-535C-48C5-8D50-58EBF4960037}" dt="2024-09-23T16:38:14.402" v="13" actId="478"/>
          <ac:picMkLst>
            <pc:docMk/>
            <pc:sldMk cId="610560106" sldId="295"/>
            <ac:picMk id="5" creationId="{388803C0-93A2-9E71-744B-25CBAFB1E1BE}"/>
          </ac:picMkLst>
        </pc:picChg>
        <pc:picChg chg="add del mod">
          <ac:chgData name="Tyler Otto" userId="9838c0cf-852c-4b50-a318-00809a8458d7" providerId="ADAL" clId="{C8E9135E-535C-48C5-8D50-58EBF4960037}" dt="2024-09-23T16:38:36.365" v="20" actId="478"/>
          <ac:picMkLst>
            <pc:docMk/>
            <pc:sldMk cId="610560106" sldId="295"/>
            <ac:picMk id="1026" creationId="{F4DAA61C-56C4-699C-85CD-A075F02D8F84}"/>
          </ac:picMkLst>
        </pc:picChg>
        <pc:picChg chg="add mod">
          <ac:chgData name="Tyler Otto" userId="9838c0cf-852c-4b50-a318-00809a8458d7" providerId="ADAL" clId="{C8E9135E-535C-48C5-8D50-58EBF4960037}" dt="2024-09-23T16:44:00.212" v="27" actId="1076"/>
          <ac:picMkLst>
            <pc:docMk/>
            <pc:sldMk cId="610560106" sldId="295"/>
            <ac:picMk id="1028" creationId="{F40F8282-5C00-8E5E-9CD6-284B889E8CA6}"/>
          </ac:picMkLst>
        </pc:picChg>
      </pc:sldChg>
      <pc:sldChg chg="add del">
        <pc:chgData name="Tyler Otto" userId="9838c0cf-852c-4b50-a318-00809a8458d7" providerId="ADAL" clId="{C8E9135E-535C-48C5-8D50-58EBF4960037}" dt="2024-09-23T15:14:00.358" v="9" actId="2696"/>
        <pc:sldMkLst>
          <pc:docMk/>
          <pc:sldMk cId="860629872" sldId="297"/>
        </pc:sldMkLst>
      </pc:sldChg>
      <pc:sldChg chg="add">
        <pc:chgData name="Tyler Otto" userId="9838c0cf-852c-4b50-a318-00809a8458d7" providerId="ADAL" clId="{C8E9135E-535C-48C5-8D50-58EBF4960037}" dt="2024-09-20T21:27:59.001" v="0"/>
        <pc:sldMkLst>
          <pc:docMk/>
          <pc:sldMk cId="1025024204" sldId="298"/>
        </pc:sldMkLst>
      </pc:sldChg>
      <pc:sldChg chg="add">
        <pc:chgData name="Tyler Otto" userId="9838c0cf-852c-4b50-a318-00809a8458d7" providerId="ADAL" clId="{C8E9135E-535C-48C5-8D50-58EBF4960037}" dt="2024-09-20T21:27:59.001" v="0"/>
        <pc:sldMkLst>
          <pc:docMk/>
          <pc:sldMk cId="314129798" sldId="299"/>
        </pc:sldMkLst>
      </pc:sldChg>
      <pc:sldChg chg="add">
        <pc:chgData name="Tyler Otto" userId="9838c0cf-852c-4b50-a318-00809a8458d7" providerId="ADAL" clId="{C8E9135E-535C-48C5-8D50-58EBF4960037}" dt="2024-09-20T21:27:59.001" v="0"/>
        <pc:sldMkLst>
          <pc:docMk/>
          <pc:sldMk cId="1175821292" sldId="301"/>
        </pc:sldMkLst>
      </pc:sldChg>
      <pc:sldChg chg="add">
        <pc:chgData name="Tyler Otto" userId="9838c0cf-852c-4b50-a318-00809a8458d7" providerId="ADAL" clId="{C8E9135E-535C-48C5-8D50-58EBF4960037}" dt="2024-09-20T21:27:59.001" v="0"/>
        <pc:sldMkLst>
          <pc:docMk/>
          <pc:sldMk cId="824034908" sldId="302"/>
        </pc:sldMkLst>
      </pc:sldChg>
      <pc:sldChg chg="add">
        <pc:chgData name="Tyler Otto" userId="9838c0cf-852c-4b50-a318-00809a8458d7" providerId="ADAL" clId="{C8E9135E-535C-48C5-8D50-58EBF4960037}" dt="2024-09-20T21:27:59.001" v="0"/>
        <pc:sldMkLst>
          <pc:docMk/>
          <pc:sldMk cId="873247221" sldId="304"/>
        </pc:sldMkLst>
      </pc:sldChg>
      <pc:sldChg chg="add">
        <pc:chgData name="Tyler Otto" userId="9838c0cf-852c-4b50-a318-00809a8458d7" providerId="ADAL" clId="{C8E9135E-535C-48C5-8D50-58EBF4960037}" dt="2024-09-20T21:27:59.001" v="0"/>
        <pc:sldMkLst>
          <pc:docMk/>
          <pc:sldMk cId="705068713" sldId="305"/>
        </pc:sldMkLst>
      </pc:sldChg>
      <pc:sldChg chg="add">
        <pc:chgData name="Tyler Otto" userId="9838c0cf-852c-4b50-a318-00809a8458d7" providerId="ADAL" clId="{C8E9135E-535C-48C5-8D50-58EBF4960037}" dt="2024-09-20T21:27:59.001" v="0"/>
        <pc:sldMkLst>
          <pc:docMk/>
          <pc:sldMk cId="2846489600" sldId="306"/>
        </pc:sldMkLst>
      </pc:sldChg>
      <pc:sldChg chg="add">
        <pc:chgData name="Tyler Otto" userId="9838c0cf-852c-4b50-a318-00809a8458d7" providerId="ADAL" clId="{C8E9135E-535C-48C5-8D50-58EBF4960037}" dt="2024-09-20T21:27:59.001" v="0"/>
        <pc:sldMkLst>
          <pc:docMk/>
          <pc:sldMk cId="3312139867" sldId="307"/>
        </pc:sldMkLst>
      </pc:sldChg>
      <pc:sldChg chg="add">
        <pc:chgData name="Tyler Otto" userId="9838c0cf-852c-4b50-a318-00809a8458d7" providerId="ADAL" clId="{C8E9135E-535C-48C5-8D50-58EBF4960037}" dt="2024-09-20T21:27:59.001" v="0"/>
        <pc:sldMkLst>
          <pc:docMk/>
          <pc:sldMk cId="3046467355" sldId="308"/>
        </pc:sldMkLst>
      </pc:sldChg>
      <pc:sldChg chg="add">
        <pc:chgData name="Tyler Otto" userId="9838c0cf-852c-4b50-a318-00809a8458d7" providerId="ADAL" clId="{C8E9135E-535C-48C5-8D50-58EBF4960037}" dt="2024-09-20T21:27:59.001" v="0"/>
        <pc:sldMkLst>
          <pc:docMk/>
          <pc:sldMk cId="1744981396" sldId="309"/>
        </pc:sldMkLst>
      </pc:sldChg>
      <pc:sldChg chg="add">
        <pc:chgData name="Tyler Otto" userId="9838c0cf-852c-4b50-a318-00809a8458d7" providerId="ADAL" clId="{C8E9135E-535C-48C5-8D50-58EBF4960037}" dt="2024-09-20T21:27:59.001" v="0"/>
        <pc:sldMkLst>
          <pc:docMk/>
          <pc:sldMk cId="2711804615" sldId="310"/>
        </pc:sldMkLst>
      </pc:sldChg>
      <pc:sldChg chg="add">
        <pc:chgData name="Tyler Otto" userId="9838c0cf-852c-4b50-a318-00809a8458d7" providerId="ADAL" clId="{C8E9135E-535C-48C5-8D50-58EBF4960037}" dt="2024-09-20T21:27:59.001" v="0"/>
        <pc:sldMkLst>
          <pc:docMk/>
          <pc:sldMk cId="1002981424" sldId="311"/>
        </pc:sldMkLst>
      </pc:sldChg>
      <pc:sldChg chg="add">
        <pc:chgData name="Tyler Otto" userId="9838c0cf-852c-4b50-a318-00809a8458d7" providerId="ADAL" clId="{C8E9135E-535C-48C5-8D50-58EBF4960037}" dt="2024-09-20T21:27:59.001" v="0"/>
        <pc:sldMkLst>
          <pc:docMk/>
          <pc:sldMk cId="3785376981" sldId="312"/>
        </pc:sldMkLst>
      </pc:sldChg>
      <pc:sldChg chg="add">
        <pc:chgData name="Tyler Otto" userId="9838c0cf-852c-4b50-a318-00809a8458d7" providerId="ADAL" clId="{C8E9135E-535C-48C5-8D50-58EBF4960037}" dt="2024-09-20T21:27:59.001" v="0"/>
        <pc:sldMkLst>
          <pc:docMk/>
          <pc:sldMk cId="1202416857" sldId="314"/>
        </pc:sldMkLst>
      </pc:sldChg>
      <pc:sldChg chg="add">
        <pc:chgData name="Tyler Otto" userId="9838c0cf-852c-4b50-a318-00809a8458d7" providerId="ADAL" clId="{C8E9135E-535C-48C5-8D50-58EBF4960037}" dt="2024-09-20T21:27:59.001" v="0"/>
        <pc:sldMkLst>
          <pc:docMk/>
          <pc:sldMk cId="3295510040" sldId="315"/>
        </pc:sldMkLst>
      </pc:sldChg>
      <pc:sldChg chg="add">
        <pc:chgData name="Tyler Otto" userId="9838c0cf-852c-4b50-a318-00809a8458d7" providerId="ADAL" clId="{C8E9135E-535C-48C5-8D50-58EBF4960037}" dt="2024-09-20T21:27:59.001" v="0"/>
        <pc:sldMkLst>
          <pc:docMk/>
          <pc:sldMk cId="3469565597" sldId="316"/>
        </pc:sldMkLst>
      </pc:sldChg>
      <pc:sldChg chg="add">
        <pc:chgData name="Tyler Otto" userId="9838c0cf-852c-4b50-a318-00809a8458d7" providerId="ADAL" clId="{C8E9135E-535C-48C5-8D50-58EBF4960037}" dt="2024-09-20T21:27:59.001" v="0"/>
        <pc:sldMkLst>
          <pc:docMk/>
          <pc:sldMk cId="1209198977" sldId="317"/>
        </pc:sldMkLst>
      </pc:sldChg>
      <pc:sldChg chg="add">
        <pc:chgData name="Tyler Otto" userId="9838c0cf-852c-4b50-a318-00809a8458d7" providerId="ADAL" clId="{C8E9135E-535C-48C5-8D50-58EBF4960037}" dt="2024-09-20T21:27:59.001" v="0"/>
        <pc:sldMkLst>
          <pc:docMk/>
          <pc:sldMk cId="91843975" sldId="318"/>
        </pc:sldMkLst>
      </pc:sldChg>
      <pc:sldChg chg="add">
        <pc:chgData name="Tyler Otto" userId="9838c0cf-852c-4b50-a318-00809a8458d7" providerId="ADAL" clId="{C8E9135E-535C-48C5-8D50-58EBF4960037}" dt="2024-09-20T21:27:59.001" v="0"/>
        <pc:sldMkLst>
          <pc:docMk/>
          <pc:sldMk cId="2189519953" sldId="319"/>
        </pc:sldMkLst>
      </pc:sldChg>
      <pc:sldChg chg="add">
        <pc:chgData name="Tyler Otto" userId="9838c0cf-852c-4b50-a318-00809a8458d7" providerId="ADAL" clId="{C8E9135E-535C-48C5-8D50-58EBF4960037}" dt="2024-09-20T21:27:59.001" v="0"/>
        <pc:sldMkLst>
          <pc:docMk/>
          <pc:sldMk cId="44630277" sldId="320"/>
        </pc:sldMkLst>
      </pc:sldChg>
      <pc:sldChg chg="add">
        <pc:chgData name="Tyler Otto" userId="9838c0cf-852c-4b50-a318-00809a8458d7" providerId="ADAL" clId="{C8E9135E-535C-48C5-8D50-58EBF4960037}" dt="2024-09-20T21:27:59.001" v="0"/>
        <pc:sldMkLst>
          <pc:docMk/>
          <pc:sldMk cId="3694490768" sldId="321"/>
        </pc:sldMkLst>
      </pc:sldChg>
      <pc:sldChg chg="add">
        <pc:chgData name="Tyler Otto" userId="9838c0cf-852c-4b50-a318-00809a8458d7" providerId="ADAL" clId="{C8E9135E-535C-48C5-8D50-58EBF4960037}" dt="2024-09-20T21:27:59.001" v="0"/>
        <pc:sldMkLst>
          <pc:docMk/>
          <pc:sldMk cId="1703079493" sldId="322"/>
        </pc:sldMkLst>
      </pc:sldChg>
      <pc:sldChg chg="add">
        <pc:chgData name="Tyler Otto" userId="9838c0cf-852c-4b50-a318-00809a8458d7" providerId="ADAL" clId="{C8E9135E-535C-48C5-8D50-58EBF4960037}" dt="2024-09-20T21:27:59.001" v="0"/>
        <pc:sldMkLst>
          <pc:docMk/>
          <pc:sldMk cId="1177735134" sldId="323"/>
        </pc:sldMkLst>
      </pc:sldChg>
      <pc:sldChg chg="add ord">
        <pc:chgData name="Tyler Otto" userId="9838c0cf-852c-4b50-a318-00809a8458d7" providerId="ADAL" clId="{C8E9135E-535C-48C5-8D50-58EBF4960037}" dt="2024-09-20T22:04:01.023" v="8"/>
        <pc:sldMkLst>
          <pc:docMk/>
          <pc:sldMk cId="3187533055" sldId="324"/>
        </pc:sldMkLst>
      </pc:sldChg>
    </pc:docChg>
  </pc:docChgLst>
  <pc:docChgLst>
    <pc:chgData name="Kate Tsoukalas" userId="S::kate@specializedat.com::88b0e581-b0db-49d2-9237-1bc6706eb735" providerId="AD" clId="Web-{264B3CAF-0CCB-B134-2BBA-1AB43CE2B907}"/>
    <pc:docChg chg="modSld">
      <pc:chgData name="Kate Tsoukalas" userId="S::kate@specializedat.com::88b0e581-b0db-49d2-9237-1bc6706eb735" providerId="AD" clId="Web-{264B3CAF-0CCB-B134-2BBA-1AB43CE2B907}" dt="2024-09-23T17:25:44.427" v="7" actId="20577"/>
      <pc:docMkLst>
        <pc:docMk/>
      </pc:docMkLst>
      <pc:sldChg chg="modSp">
        <pc:chgData name="Kate Tsoukalas" userId="S::kate@specializedat.com::88b0e581-b0db-49d2-9237-1bc6706eb735" providerId="AD" clId="Web-{264B3CAF-0CCB-B134-2BBA-1AB43CE2B907}" dt="2024-09-23T17:16:08.040" v="4" actId="20577"/>
        <pc:sldMkLst>
          <pc:docMk/>
          <pc:sldMk cId="1115489416" sldId="264"/>
        </pc:sldMkLst>
        <pc:spChg chg="mod">
          <ac:chgData name="Kate Tsoukalas" userId="S::kate@specializedat.com::88b0e581-b0db-49d2-9237-1bc6706eb735" providerId="AD" clId="Web-{264B3CAF-0CCB-B134-2BBA-1AB43CE2B907}" dt="2024-09-23T17:16:04.290" v="3" actId="20577"/>
          <ac:spMkLst>
            <pc:docMk/>
            <pc:sldMk cId="1115489416" sldId="264"/>
            <ac:spMk id="39" creationId="{58A6EA3B-5A40-04C1-6C78-E1EDDDB08C56}"/>
          </ac:spMkLst>
        </pc:spChg>
        <pc:spChg chg="mod">
          <ac:chgData name="Kate Tsoukalas" userId="S::kate@specializedat.com::88b0e581-b0db-49d2-9237-1bc6706eb735" providerId="AD" clId="Web-{264B3CAF-0CCB-B134-2BBA-1AB43CE2B907}" dt="2024-09-23T17:16:08.040" v="4" actId="20577"/>
          <ac:spMkLst>
            <pc:docMk/>
            <pc:sldMk cId="1115489416" sldId="264"/>
            <ac:spMk id="41" creationId="{FFAFD7C8-336D-D4DB-9CDF-6F04FFF0CB4F}"/>
          </ac:spMkLst>
        </pc:spChg>
      </pc:sldChg>
      <pc:sldChg chg="modSp">
        <pc:chgData name="Kate Tsoukalas" userId="S::kate@specializedat.com::88b0e581-b0db-49d2-9237-1bc6706eb735" providerId="AD" clId="Web-{264B3CAF-0CCB-B134-2BBA-1AB43CE2B907}" dt="2024-09-23T17:09:07.251" v="1" actId="1076"/>
        <pc:sldMkLst>
          <pc:docMk/>
          <pc:sldMk cId="3723386483" sldId="279"/>
        </pc:sldMkLst>
        <pc:spChg chg="mod">
          <ac:chgData name="Kate Tsoukalas" userId="S::kate@specializedat.com::88b0e581-b0db-49d2-9237-1bc6706eb735" providerId="AD" clId="Web-{264B3CAF-0CCB-B134-2BBA-1AB43CE2B907}" dt="2024-09-23T17:08:58.969" v="0" actId="1076"/>
          <ac:spMkLst>
            <pc:docMk/>
            <pc:sldMk cId="3723386483" sldId="279"/>
            <ac:spMk id="2" creationId="{4001589F-ADAD-2DF8-8019-628B693B1F41}"/>
          </ac:spMkLst>
        </pc:spChg>
        <pc:spChg chg="mod">
          <ac:chgData name="Kate Tsoukalas" userId="S::kate@specializedat.com::88b0e581-b0db-49d2-9237-1bc6706eb735" providerId="AD" clId="Web-{264B3CAF-0CCB-B134-2BBA-1AB43CE2B907}" dt="2024-09-23T17:09:07.251" v="1" actId="1076"/>
          <ac:spMkLst>
            <pc:docMk/>
            <pc:sldMk cId="3723386483" sldId="279"/>
            <ac:spMk id="8" creationId="{CE710477-2CEB-7D4E-4D72-63BE926465B4}"/>
          </ac:spMkLst>
        </pc:spChg>
      </pc:sldChg>
      <pc:sldChg chg="modSp">
        <pc:chgData name="Kate Tsoukalas" userId="S::kate@specializedat.com::88b0e581-b0db-49d2-9237-1bc6706eb735" providerId="AD" clId="Web-{264B3CAF-0CCB-B134-2BBA-1AB43CE2B907}" dt="2024-09-23T17:25:44.427" v="7" actId="20577"/>
        <pc:sldMkLst>
          <pc:docMk/>
          <pc:sldMk cId="1177735134" sldId="323"/>
        </pc:sldMkLst>
        <pc:spChg chg="mod">
          <ac:chgData name="Kate Tsoukalas" userId="S::kate@specializedat.com::88b0e581-b0db-49d2-9237-1bc6706eb735" providerId="AD" clId="Web-{264B3CAF-0CCB-B134-2BBA-1AB43CE2B907}" dt="2024-09-23T17:25:32.208" v="5" actId="20577"/>
          <ac:spMkLst>
            <pc:docMk/>
            <pc:sldMk cId="1177735134" sldId="323"/>
            <ac:spMk id="2" creationId="{10F9F51E-A3D5-4726-BACE-D5CDD8A46429}"/>
          </ac:spMkLst>
        </pc:spChg>
        <pc:spChg chg="mod">
          <ac:chgData name="Kate Tsoukalas" userId="S::kate@specializedat.com::88b0e581-b0db-49d2-9237-1bc6706eb735" providerId="AD" clId="Web-{264B3CAF-0CCB-B134-2BBA-1AB43CE2B907}" dt="2024-09-23T17:25:44.427" v="7" actId="20577"/>
          <ac:spMkLst>
            <pc:docMk/>
            <pc:sldMk cId="1177735134" sldId="323"/>
            <ac:spMk id="5" creationId="{F91501E1-4EA1-44EB-AF62-6F74678A2331}"/>
          </ac:spMkLst>
        </pc:spChg>
      </pc:sldChg>
    </pc:docChg>
  </pc:docChgLst>
  <pc:docChgLst>
    <pc:chgData name="Brady Auch" userId="S::brady@specializedat.com::03168593-d619-4388-851b-e492f955c25e" providerId="AD" clId="Web-{20FF37A2-8DAD-2B3A-FB9A-F06E45D3A1A0}"/>
    <pc:docChg chg="modSld">
      <pc:chgData name="Brady Auch" userId="S::brady@specializedat.com::03168593-d619-4388-851b-e492f955c25e" providerId="AD" clId="Web-{20FF37A2-8DAD-2B3A-FB9A-F06E45D3A1A0}" dt="2024-09-23T16:52:44.026" v="56" actId="1076"/>
      <pc:docMkLst>
        <pc:docMk/>
      </pc:docMkLst>
      <pc:sldChg chg="addSp delSp modSp">
        <pc:chgData name="Brady Auch" userId="S::brady@specializedat.com::03168593-d619-4388-851b-e492f955c25e" providerId="AD" clId="Web-{20FF37A2-8DAD-2B3A-FB9A-F06E45D3A1A0}" dt="2024-09-23T16:52:44.026" v="56" actId="1076"/>
        <pc:sldMkLst>
          <pc:docMk/>
          <pc:sldMk cId="610560106" sldId="295"/>
        </pc:sldMkLst>
        <pc:spChg chg="add del">
          <ac:chgData name="Brady Auch" userId="S::brady@specializedat.com::03168593-d619-4388-851b-e492f955c25e" providerId="AD" clId="Web-{20FF37A2-8DAD-2B3A-FB9A-F06E45D3A1A0}" dt="2024-09-23T16:51:29.008" v="44"/>
          <ac:spMkLst>
            <pc:docMk/>
            <pc:sldMk cId="610560106" sldId="295"/>
            <ac:spMk id="8" creationId="{E4A3BAD1-864B-E310-7549-2BD9B6D8CC3E}"/>
          </ac:spMkLst>
        </pc:spChg>
        <pc:picChg chg="add del mod modCrop">
          <ac:chgData name="Brady Auch" userId="S::brady@specializedat.com::03168593-d619-4388-851b-e492f955c25e" providerId="AD" clId="Web-{20FF37A2-8DAD-2B3A-FB9A-F06E45D3A1A0}" dt="2024-09-23T16:44:57.649" v="7"/>
          <ac:picMkLst>
            <pc:docMk/>
            <pc:sldMk cId="610560106" sldId="295"/>
            <ac:picMk id="2" creationId="{059A1F6F-F497-5FE3-6E63-D8C5CB4E852D}"/>
          </ac:picMkLst>
        </pc:picChg>
        <pc:picChg chg="add del mod modCrop">
          <ac:chgData name="Brady Auch" userId="S::brady@specializedat.com::03168593-d619-4388-851b-e492f955c25e" providerId="AD" clId="Web-{20FF37A2-8DAD-2B3A-FB9A-F06E45D3A1A0}" dt="2024-09-23T16:45:55.901" v="16"/>
          <ac:picMkLst>
            <pc:docMk/>
            <pc:sldMk cId="610560106" sldId="295"/>
            <ac:picMk id="3" creationId="{CB45C8DD-2FB0-F6D4-F548-A39AD29155AE}"/>
          </ac:picMkLst>
        </pc:picChg>
        <pc:picChg chg="add del mod modCrop">
          <ac:chgData name="Brady Auch" userId="S::brady@specializedat.com::03168593-d619-4388-851b-e492f955c25e" providerId="AD" clId="Web-{20FF37A2-8DAD-2B3A-FB9A-F06E45D3A1A0}" dt="2024-09-23T16:50:56.256" v="42"/>
          <ac:picMkLst>
            <pc:docMk/>
            <pc:sldMk cId="610560106" sldId="295"/>
            <ac:picMk id="4" creationId="{0865AA9C-815A-AB58-202C-70CEE5E12B13}"/>
          </ac:picMkLst>
        </pc:picChg>
        <pc:picChg chg="add del mod modCrop">
          <ac:chgData name="Brady Auch" userId="S::brady@specializedat.com::03168593-d619-4388-851b-e492f955c25e" providerId="AD" clId="Web-{20FF37A2-8DAD-2B3A-FB9A-F06E45D3A1A0}" dt="2024-09-23T16:50:06.379" v="35"/>
          <ac:picMkLst>
            <pc:docMk/>
            <pc:sldMk cId="610560106" sldId="295"/>
            <ac:picMk id="5" creationId="{CB4F63C7-6637-7431-D686-2141201C758B}"/>
          </ac:picMkLst>
        </pc:picChg>
        <pc:picChg chg="add del mod modCrop">
          <ac:chgData name="Brady Auch" userId="S::brady@specializedat.com::03168593-d619-4388-851b-e492f955c25e" providerId="AD" clId="Web-{20FF37A2-8DAD-2B3A-FB9A-F06E45D3A1A0}" dt="2024-09-23T16:49:51.176" v="32"/>
          <ac:picMkLst>
            <pc:docMk/>
            <pc:sldMk cId="610560106" sldId="295"/>
            <ac:picMk id="6" creationId="{676AB56B-AC0B-C334-FECE-0506A3A59828}"/>
          </ac:picMkLst>
        </pc:picChg>
        <pc:picChg chg="add del mod modCrop">
          <ac:chgData name="Brady Auch" userId="S::brady@specializedat.com::03168593-d619-4388-851b-e492f955c25e" providerId="AD" clId="Web-{20FF37A2-8DAD-2B3A-FB9A-F06E45D3A1A0}" dt="2024-09-23T16:50:51.522" v="41"/>
          <ac:picMkLst>
            <pc:docMk/>
            <pc:sldMk cId="610560106" sldId="295"/>
            <ac:picMk id="7" creationId="{D2967F3E-4911-4F75-948F-25B1E25E5EA3}"/>
          </ac:picMkLst>
        </pc:picChg>
        <pc:picChg chg="add mod modCrop">
          <ac:chgData name="Brady Auch" userId="S::brady@specializedat.com::03168593-d619-4388-851b-e492f955c25e" providerId="AD" clId="Web-{20FF37A2-8DAD-2B3A-FB9A-F06E45D3A1A0}" dt="2024-09-23T16:52:44.026" v="56" actId="1076"/>
          <ac:picMkLst>
            <pc:docMk/>
            <pc:sldMk cId="610560106" sldId="295"/>
            <ac:picMk id="9" creationId="{AE0A1734-854C-BFFD-D6FF-CF8B0B24DD84}"/>
          </ac:picMkLst>
        </pc:picChg>
        <pc:picChg chg="del">
          <ac:chgData name="Brady Auch" userId="S::brady@specializedat.com::03168593-d619-4388-851b-e492f955c25e" providerId="AD" clId="Web-{20FF37A2-8DAD-2B3A-FB9A-F06E45D3A1A0}" dt="2024-09-23T16:44:23.601" v="0"/>
          <ac:picMkLst>
            <pc:docMk/>
            <pc:sldMk cId="610560106" sldId="295"/>
            <ac:picMk id="1028" creationId="{F40F8282-5C00-8E5E-9CD6-284B889E8CA6}"/>
          </ac:picMkLst>
        </pc:picChg>
      </pc:sldChg>
    </pc:docChg>
  </pc:docChgLst>
  <pc:docChgLst>
    <pc:chgData name="Brady Auch" userId="S::brady@specializedat.com::03168593-d619-4388-851b-e492f955c25e" providerId="AD" clId="Web-{44B05675-943C-113E-032F-8C3FE87D0B30}"/>
    <pc:docChg chg="addSld delSld modSld">
      <pc:chgData name="Brady Auch" userId="S::brady@specializedat.com::03168593-d619-4388-851b-e492f955c25e" providerId="AD" clId="Web-{44B05675-943C-113E-032F-8C3FE87D0B30}" dt="2024-09-23T21:50:02.444" v="137" actId="20577"/>
      <pc:docMkLst>
        <pc:docMk/>
      </pc:docMkLst>
      <pc:sldChg chg="modSp">
        <pc:chgData name="Brady Auch" userId="S::brady@specializedat.com::03168593-d619-4388-851b-e492f955c25e" providerId="AD" clId="Web-{44B05675-943C-113E-032F-8C3FE87D0B30}" dt="2024-09-23T21:42:39.974" v="120" actId="1076"/>
        <pc:sldMkLst>
          <pc:docMk/>
          <pc:sldMk cId="3737989870" sldId="257"/>
        </pc:sldMkLst>
        <pc:spChg chg="mod">
          <ac:chgData name="Brady Auch" userId="S::brady@specializedat.com::03168593-d619-4388-851b-e492f955c25e" providerId="AD" clId="Web-{44B05675-943C-113E-032F-8C3FE87D0B30}" dt="2024-09-23T21:39:34.748" v="117" actId="1076"/>
          <ac:spMkLst>
            <pc:docMk/>
            <pc:sldMk cId="3737989870" sldId="257"/>
            <ac:spMk id="2" creationId="{998EF7BD-FE81-4B20-8DC5-0B3EB736F9F8}"/>
          </ac:spMkLst>
        </pc:spChg>
        <pc:spChg chg="mod">
          <ac:chgData name="Brady Auch" userId="S::brady@specializedat.com::03168593-d619-4388-851b-e492f955c25e" providerId="AD" clId="Web-{44B05675-943C-113E-032F-8C3FE87D0B30}" dt="2024-09-23T21:39:19.591" v="114" actId="1076"/>
          <ac:spMkLst>
            <pc:docMk/>
            <pc:sldMk cId="3737989870" sldId="257"/>
            <ac:spMk id="3" creationId="{1AFF0EFE-C50F-44EB-8978-B97795477C9E}"/>
          </ac:spMkLst>
        </pc:spChg>
        <pc:picChg chg="mod">
          <ac:chgData name="Brady Auch" userId="S::brady@specializedat.com::03168593-d619-4388-851b-e492f955c25e" providerId="AD" clId="Web-{44B05675-943C-113E-032F-8C3FE87D0B30}" dt="2024-09-23T21:42:39.974" v="120" actId="1076"/>
          <ac:picMkLst>
            <pc:docMk/>
            <pc:sldMk cId="3737989870" sldId="257"/>
            <ac:picMk id="10" creationId="{CF143FEA-6E93-4548-8A9B-318F437CD887}"/>
          </ac:picMkLst>
        </pc:picChg>
      </pc:sldChg>
      <pc:sldChg chg="modSp addAnim delAnim">
        <pc:chgData name="Brady Auch" userId="S::brady@specializedat.com::03168593-d619-4388-851b-e492f955c25e" providerId="AD" clId="Web-{44B05675-943C-113E-032F-8C3FE87D0B30}" dt="2024-09-23T21:32:00.199" v="54" actId="20577"/>
        <pc:sldMkLst>
          <pc:docMk/>
          <pc:sldMk cId="3723386483" sldId="279"/>
        </pc:sldMkLst>
        <pc:spChg chg="mod">
          <ac:chgData name="Brady Auch" userId="S::brady@specializedat.com::03168593-d619-4388-851b-e492f955c25e" providerId="AD" clId="Web-{44B05675-943C-113E-032F-8C3FE87D0B30}" dt="2024-09-23T21:31:42.495" v="43" actId="1076"/>
          <ac:spMkLst>
            <pc:docMk/>
            <pc:sldMk cId="3723386483" sldId="279"/>
            <ac:spMk id="2" creationId="{4001589F-ADAD-2DF8-8019-628B693B1F41}"/>
          </ac:spMkLst>
        </pc:spChg>
        <pc:spChg chg="mod">
          <ac:chgData name="Brady Auch" userId="S::brady@specializedat.com::03168593-d619-4388-851b-e492f955c25e" providerId="AD" clId="Web-{44B05675-943C-113E-032F-8C3FE87D0B30}" dt="2024-09-23T21:32:00.199" v="54" actId="20577"/>
          <ac:spMkLst>
            <pc:docMk/>
            <pc:sldMk cId="3723386483" sldId="279"/>
            <ac:spMk id="8" creationId="{CE710477-2CEB-7D4E-4D72-63BE926465B4}"/>
          </ac:spMkLst>
        </pc:spChg>
      </pc:sldChg>
      <pc:sldChg chg="modSp">
        <pc:chgData name="Brady Auch" userId="S::brady@specializedat.com::03168593-d619-4388-851b-e492f955c25e" providerId="AD" clId="Web-{44B05675-943C-113E-032F-8C3FE87D0B30}" dt="2024-09-23T21:32:25.606" v="55" actId="20577"/>
        <pc:sldMkLst>
          <pc:docMk/>
          <pc:sldMk cId="3091946414" sldId="282"/>
        </pc:sldMkLst>
        <pc:spChg chg="mod">
          <ac:chgData name="Brady Auch" userId="S::brady@specializedat.com::03168593-d619-4388-851b-e492f955c25e" providerId="AD" clId="Web-{44B05675-943C-113E-032F-8C3FE87D0B30}" dt="2024-09-23T21:32:25.606" v="55" actId="20577"/>
          <ac:spMkLst>
            <pc:docMk/>
            <pc:sldMk cId="3091946414" sldId="282"/>
            <ac:spMk id="2" creationId="{9AC5FEE3-E4B6-4256-87B5-9739D74A0725}"/>
          </ac:spMkLst>
        </pc:spChg>
      </pc:sldChg>
      <pc:sldChg chg="delSp">
        <pc:chgData name="Brady Auch" userId="S::brady@specializedat.com::03168593-d619-4388-851b-e492f955c25e" providerId="AD" clId="Web-{44B05675-943C-113E-032F-8C3FE87D0B30}" dt="2024-09-23T21:33:48.625" v="57"/>
        <pc:sldMkLst>
          <pc:docMk/>
          <pc:sldMk cId="2502150237" sldId="288"/>
        </pc:sldMkLst>
        <pc:spChg chg="del">
          <ac:chgData name="Brady Auch" userId="S::brady@specializedat.com::03168593-d619-4388-851b-e492f955c25e" providerId="AD" clId="Web-{44B05675-943C-113E-032F-8C3FE87D0B30}" dt="2024-09-23T21:33:48.625" v="57"/>
          <ac:spMkLst>
            <pc:docMk/>
            <pc:sldMk cId="2502150237" sldId="288"/>
            <ac:spMk id="12" creationId="{6ED6D2ED-0757-7CD5-FC9A-8B458DAD5EE6}"/>
          </ac:spMkLst>
        </pc:spChg>
      </pc:sldChg>
      <pc:sldChg chg="delSp del">
        <pc:chgData name="Brady Auch" userId="S::brady@specializedat.com::03168593-d619-4388-851b-e492f955c25e" providerId="AD" clId="Web-{44B05675-943C-113E-032F-8C3FE87D0B30}" dt="2024-09-23T21:37:22.415" v="78"/>
        <pc:sldMkLst>
          <pc:docMk/>
          <pc:sldMk cId="3267000996" sldId="294"/>
        </pc:sldMkLst>
        <pc:picChg chg="del">
          <ac:chgData name="Brady Auch" userId="S::brady@specializedat.com::03168593-d619-4388-851b-e492f955c25e" providerId="AD" clId="Web-{44B05675-943C-113E-032F-8C3FE87D0B30}" dt="2024-09-23T21:36:57.148" v="71"/>
          <ac:picMkLst>
            <pc:docMk/>
            <pc:sldMk cId="3267000996" sldId="294"/>
            <ac:picMk id="4" creationId="{A8A41859-0737-89C9-DFFC-40F661D77D19}"/>
          </ac:picMkLst>
        </pc:picChg>
      </pc:sldChg>
      <pc:sldChg chg="delSp">
        <pc:chgData name="Brady Auch" userId="S::brady@specializedat.com::03168593-d619-4388-851b-e492f955c25e" providerId="AD" clId="Web-{44B05675-943C-113E-032F-8C3FE87D0B30}" dt="2024-09-23T21:33:18.952" v="56"/>
        <pc:sldMkLst>
          <pc:docMk/>
          <pc:sldMk cId="1202416857" sldId="314"/>
        </pc:sldMkLst>
        <pc:spChg chg="del">
          <ac:chgData name="Brady Auch" userId="S::brady@specializedat.com::03168593-d619-4388-851b-e492f955c25e" providerId="AD" clId="Web-{44B05675-943C-113E-032F-8C3FE87D0B30}" dt="2024-09-23T21:33:18.952" v="56"/>
          <ac:spMkLst>
            <pc:docMk/>
            <pc:sldMk cId="1202416857" sldId="314"/>
            <ac:spMk id="7" creationId="{B9B2BB04-7F2D-2549-8666-094CF2A9DC4E}"/>
          </ac:spMkLst>
        </pc:spChg>
      </pc:sldChg>
      <pc:sldChg chg="addSp modSp mod modClrScheme chgLayout">
        <pc:chgData name="Brady Auch" userId="S::brady@specializedat.com::03168593-d619-4388-851b-e492f955c25e" providerId="AD" clId="Web-{44B05675-943C-113E-032F-8C3FE87D0B30}" dt="2024-09-23T21:50:02.444" v="137" actId="20577"/>
        <pc:sldMkLst>
          <pc:docMk/>
          <pc:sldMk cId="91843975" sldId="318"/>
        </pc:sldMkLst>
        <pc:spChg chg="mod ord">
          <ac:chgData name="Brady Auch" userId="S::brady@specializedat.com::03168593-d619-4388-851b-e492f955c25e" providerId="AD" clId="Web-{44B05675-943C-113E-032F-8C3FE87D0B30}" dt="2024-09-23T21:49:12.473" v="125"/>
          <ac:spMkLst>
            <pc:docMk/>
            <pc:sldMk cId="91843975" sldId="318"/>
            <ac:spMk id="2" creationId="{16EF20CC-481B-EE8B-9C9D-C332DB398030}"/>
          </ac:spMkLst>
        </pc:spChg>
        <pc:spChg chg="mod">
          <ac:chgData name="Brady Auch" userId="S::brady@specializedat.com::03168593-d619-4388-851b-e492f955c25e" providerId="AD" clId="Web-{44B05675-943C-113E-032F-8C3FE87D0B30}" dt="2024-09-23T21:49:21.286" v="126" actId="20577"/>
          <ac:spMkLst>
            <pc:docMk/>
            <pc:sldMk cId="91843975" sldId="318"/>
            <ac:spMk id="3" creationId="{C38559C1-1005-F2C5-A726-A0BB0EFB873D}"/>
          </ac:spMkLst>
        </pc:spChg>
        <pc:spChg chg="mod ord">
          <ac:chgData name="Brady Auch" userId="S::brady@specializedat.com::03168593-d619-4388-851b-e492f955c25e" providerId="AD" clId="Web-{44B05675-943C-113E-032F-8C3FE87D0B30}" dt="2024-09-23T21:50:02.444" v="137" actId="20577"/>
          <ac:spMkLst>
            <pc:docMk/>
            <pc:sldMk cId="91843975" sldId="318"/>
            <ac:spMk id="5" creationId="{EB54946A-C765-C9C4-3A69-777BE34EAFA6}"/>
          </ac:spMkLst>
        </pc:spChg>
        <pc:picChg chg="add mod">
          <ac:chgData name="Brady Auch" userId="S::brady@specializedat.com::03168593-d619-4388-851b-e492f955c25e" providerId="AD" clId="Web-{44B05675-943C-113E-032F-8C3FE87D0B30}" dt="2024-09-23T21:49:12.473" v="125"/>
          <ac:picMkLst>
            <pc:docMk/>
            <pc:sldMk cId="91843975" sldId="318"/>
            <ac:picMk id="6" creationId="{68333D4C-DC8A-56D6-2902-36AFCDA78F36}"/>
          </ac:picMkLst>
        </pc:picChg>
      </pc:sldChg>
      <pc:sldChg chg="addSp delSp modSp add replId">
        <pc:chgData name="Brady Auch" userId="S::brady@specializedat.com::03168593-d619-4388-851b-e492f955c25e" providerId="AD" clId="Web-{44B05675-943C-113E-032F-8C3FE87D0B30}" dt="2024-09-23T21:37:12.914" v="77" actId="1076"/>
        <pc:sldMkLst>
          <pc:docMk/>
          <pc:sldMk cId="1559337059" sldId="325"/>
        </pc:sldMkLst>
        <pc:spChg chg="mod">
          <ac:chgData name="Brady Auch" userId="S::brady@specializedat.com::03168593-d619-4388-851b-e492f955c25e" providerId="AD" clId="Web-{44B05675-943C-113E-032F-8C3FE87D0B30}" dt="2024-09-23T21:36:46.241" v="67" actId="20577"/>
          <ac:spMkLst>
            <pc:docMk/>
            <pc:sldMk cId="1559337059" sldId="325"/>
            <ac:spMk id="2" creationId="{39780E2C-8B13-891E-5ECA-E977036A7A28}"/>
          </ac:spMkLst>
        </pc:spChg>
        <pc:spChg chg="add del mod">
          <ac:chgData name="Brady Auch" userId="S::brady@specializedat.com::03168593-d619-4388-851b-e492f955c25e" providerId="AD" clId="Web-{44B05675-943C-113E-032F-8C3FE87D0B30}" dt="2024-09-23T21:36:48.945" v="68"/>
          <ac:spMkLst>
            <pc:docMk/>
            <pc:sldMk cId="1559337059" sldId="325"/>
            <ac:spMk id="18" creationId="{60FAE1D8-3EDF-3219-4405-F48E1B4C76DA}"/>
          </ac:spMkLst>
        </pc:spChg>
        <pc:graphicFrameChg chg="del">
          <ac:chgData name="Brady Auch" userId="S::brady@specializedat.com::03168593-d619-4388-851b-e492f955c25e" providerId="AD" clId="Web-{44B05675-943C-113E-032F-8C3FE87D0B30}" dt="2024-09-23T21:36:42.616" v="61"/>
          <ac:graphicFrameMkLst>
            <pc:docMk/>
            <pc:sldMk cId="1559337059" sldId="325"/>
            <ac:graphicFrameMk id="8" creationId="{7EC1C7A6-4144-D29A-4F7E-7520FEEDF858}"/>
          </ac:graphicFrameMkLst>
        </pc:graphicFrameChg>
        <pc:picChg chg="add del">
          <ac:chgData name="Brady Auch" userId="S::brady@specializedat.com::03168593-d619-4388-851b-e492f955c25e" providerId="AD" clId="Web-{44B05675-943C-113E-032F-8C3FE87D0B30}" dt="2024-09-23T21:37:08.789" v="74"/>
          <ac:picMkLst>
            <pc:docMk/>
            <pc:sldMk cId="1559337059" sldId="325"/>
            <ac:picMk id="4" creationId="{97F98D81-0A3B-CF15-5C2C-1366811ACEB2}"/>
          </ac:picMkLst>
        </pc:picChg>
        <pc:picChg chg="add mod">
          <ac:chgData name="Brady Auch" userId="S::brady@specializedat.com::03168593-d619-4388-851b-e492f955c25e" providerId="AD" clId="Web-{44B05675-943C-113E-032F-8C3FE87D0B30}" dt="2024-09-23T21:37:12.914" v="77" actId="1076"/>
          <ac:picMkLst>
            <pc:docMk/>
            <pc:sldMk cId="1559337059" sldId="325"/>
            <ac:picMk id="19" creationId="{72366EDF-CA92-ACCC-91C8-0D5343E9FB57}"/>
          </ac:picMkLst>
        </pc:picChg>
        <pc:picChg chg="del">
          <ac:chgData name="Brady Auch" userId="S::brady@specializedat.com::03168593-d619-4388-851b-e492f955c25e" providerId="AD" clId="Web-{44B05675-943C-113E-032F-8C3FE87D0B30}" dt="2024-09-23T21:37:09.680" v="75"/>
          <ac:picMkLst>
            <pc:docMk/>
            <pc:sldMk cId="1559337059" sldId="325"/>
            <ac:picMk id="24" creationId="{E65B2C25-0132-D376-EF86-8B924CF73BEB}"/>
          </ac:picMkLst>
        </pc:picChg>
      </pc:sldChg>
    </pc:docChg>
  </pc:docChgLst>
  <pc:docChgLst>
    <pc:chgData name="Tyler Otto" userId="9838c0cf-852c-4b50-a318-00809a8458d7" providerId="ADAL" clId="{A439BCF1-91EF-EC43-915F-BA36AE30BAAF}"/>
    <pc:docChg chg="addSld modSld sldOrd">
      <pc:chgData name="Tyler Otto" userId="9838c0cf-852c-4b50-a318-00809a8458d7" providerId="ADAL" clId="{A439BCF1-91EF-EC43-915F-BA36AE30BAAF}" dt="2024-09-17T23:11:52.569" v="103" actId="20577"/>
      <pc:docMkLst>
        <pc:docMk/>
      </pc:docMkLst>
      <pc:sldChg chg="modSp">
        <pc:chgData name="Tyler Otto" userId="9838c0cf-852c-4b50-a318-00809a8458d7" providerId="ADAL" clId="{A439BCF1-91EF-EC43-915F-BA36AE30BAAF}" dt="2024-09-17T23:11:52.569" v="103" actId="20577"/>
        <pc:sldMkLst>
          <pc:docMk/>
          <pc:sldMk cId="3737989870" sldId="257"/>
        </pc:sldMkLst>
        <pc:spChg chg="mod">
          <ac:chgData name="Tyler Otto" userId="9838c0cf-852c-4b50-a318-00809a8458d7" providerId="ADAL" clId="{A439BCF1-91EF-EC43-915F-BA36AE30BAAF}" dt="2024-09-17T23:10:23.176" v="39" actId="20577"/>
          <ac:spMkLst>
            <pc:docMk/>
            <pc:sldMk cId="3737989870" sldId="257"/>
            <ac:spMk id="2" creationId="{998EF7BD-FE81-4B20-8DC5-0B3EB736F9F8}"/>
          </ac:spMkLst>
        </pc:spChg>
        <pc:spChg chg="mod">
          <ac:chgData name="Tyler Otto" userId="9838c0cf-852c-4b50-a318-00809a8458d7" providerId="ADAL" clId="{A439BCF1-91EF-EC43-915F-BA36AE30BAAF}" dt="2024-09-17T23:11:52.569" v="103" actId="20577"/>
          <ac:spMkLst>
            <pc:docMk/>
            <pc:sldMk cId="3737989870" sldId="257"/>
            <ac:spMk id="3" creationId="{1AFF0EFE-C50F-44EB-8978-B97795477C9E}"/>
          </ac:spMkLst>
        </pc:spChg>
      </pc:sldChg>
      <pc:sldChg chg="add ord">
        <pc:chgData name="Tyler Otto" userId="9838c0cf-852c-4b50-a318-00809a8458d7" providerId="ADAL" clId="{A439BCF1-91EF-EC43-915F-BA36AE30BAAF}" dt="2024-09-17T23:09:03.995" v="1" actId="1076"/>
        <pc:sldMkLst>
          <pc:docMk/>
          <pc:sldMk cId="3723386483" sldId="27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1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5.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6.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7.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19.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2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5.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6.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7.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ata9.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9.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038093-ABCD-4E26-AC1C-25C5008FC6E1}">
      <dgm:prSet/>
      <dgm:spPr/>
      <dgm:t>
        <a:bodyPr/>
        <a:lstStyle/>
        <a:p>
          <a:r>
            <a:rPr lang="en-US"/>
            <a:t>How many pennies of every dollar of revenue </a:t>
          </a:r>
          <a:r>
            <a:rPr lang="en-US">
              <a:latin typeface="Tw Cen MT" panose="020B0602020104020603"/>
            </a:rPr>
            <a:t>make</a:t>
          </a:r>
          <a:r>
            <a:rPr lang="en-US"/>
            <a:t> it to profit?</a:t>
          </a:r>
        </a:p>
      </dgm:t>
    </dgm:pt>
    <dgm:pt modelId="{C66CF222-6437-4A22-B146-396FD4251F00}" type="parTrans" cxnId="{B444C309-96A6-4B49-92CA-84E9FE160C44}">
      <dgm:prSet/>
      <dgm:spPr/>
      <dgm:t>
        <a:bodyPr/>
        <a:lstStyle/>
        <a:p>
          <a:endParaRPr lang="en-US"/>
        </a:p>
      </dgm:t>
    </dgm:pt>
    <dgm:pt modelId="{7508D4B9-A213-4072-845A-DAEDEB24C810}" type="sibTrans" cxnId="{B444C309-96A6-4B49-92CA-84E9FE160C44}">
      <dgm:prSet/>
      <dgm:spPr/>
      <dgm:t>
        <a:bodyPr/>
        <a:lstStyle/>
        <a:p>
          <a:endParaRPr lang="en-US"/>
        </a:p>
      </dgm:t>
    </dgm:pt>
    <dgm:pt modelId="{42B14B37-867E-4FD6-B7FD-055D07A0E6D0}">
      <dgm:prSet/>
      <dgm:spPr/>
      <dgm:t>
        <a:bodyPr/>
        <a:lstStyle/>
        <a:p>
          <a:pPr rtl="0"/>
          <a:r>
            <a:rPr lang="en-US"/>
            <a:t>Formula:</a:t>
          </a:r>
          <a:r>
            <a:rPr lang="en-US">
              <a:latin typeface="Tw Cen MT" panose="020B0602020104020603"/>
            </a:rPr>
            <a:t> </a:t>
          </a:r>
          <a:r>
            <a:rPr lang="en-US"/>
            <a:t> Profit / Revenue</a:t>
          </a:r>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7702DE31-0382-41B4-BE18-845567E8EE55}" type="pres">
      <dgm:prSet presAssocID="{00038093-ABCD-4E26-AC1C-25C5008FC6E1}" presName="compNode" presStyleCnt="0"/>
      <dgm:spPr/>
    </dgm:pt>
    <dgm:pt modelId="{FE3D5ACA-7CFD-4FF5-87EE-486A123A42A1}" type="pres">
      <dgm:prSet presAssocID="{00038093-ABCD-4E26-AC1C-25C5008FC6E1}" presName="bgRect" presStyleLbl="bgShp" presStyleIdx="0" presStyleCnt="2"/>
      <dgm:spPr/>
    </dgm:pt>
    <dgm:pt modelId="{F46FC20C-30C0-41E4-A127-7980C1FD3926}" type="pres">
      <dgm:prSet presAssocID="{00038093-ABCD-4E26-AC1C-25C5008FC6E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Yuan"/>
        </a:ext>
      </dgm:extLst>
    </dgm:pt>
    <dgm:pt modelId="{B619347E-06FF-4084-8439-1BBCEC41013B}" type="pres">
      <dgm:prSet presAssocID="{00038093-ABCD-4E26-AC1C-25C5008FC6E1}" presName="spaceRect" presStyleCnt="0"/>
      <dgm:spPr/>
    </dgm:pt>
    <dgm:pt modelId="{69B5ADB8-ED0A-474C-B37A-56A7F1CFD4C5}" type="pres">
      <dgm:prSet presAssocID="{00038093-ABCD-4E26-AC1C-25C5008FC6E1}" presName="parTx" presStyleLbl="revTx" presStyleIdx="0" presStyleCnt="2">
        <dgm:presLayoutVars>
          <dgm:chMax val="0"/>
          <dgm:chPref val="0"/>
        </dgm:presLayoutVars>
      </dgm:prSet>
      <dgm:spPr/>
    </dgm:pt>
    <dgm:pt modelId="{34C974EC-1046-4FCD-ABDA-37C5AE809A4D}" type="pres">
      <dgm:prSet presAssocID="{7508D4B9-A213-4072-845A-DAEDEB24C810}" presName="sibTrans" presStyleCnt="0"/>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1" presStyleCnt="2"/>
      <dgm:spPr/>
    </dgm:pt>
    <dgm:pt modelId="{C364196C-38FD-4BC8-9B70-7AECDE0DA932}" type="pres">
      <dgm:prSet presAssocID="{42B14B37-867E-4FD6-B7FD-055D07A0E6D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1" presStyleCnt="2">
        <dgm:presLayoutVars>
          <dgm:chMax val="0"/>
          <dgm:chPref val="0"/>
        </dgm:presLayoutVars>
      </dgm:prSet>
      <dgm:spPr/>
    </dgm:pt>
  </dgm:ptLst>
  <dgm:cxnLst>
    <dgm:cxn modelId="{B444C309-96A6-4B49-92CA-84E9FE160C44}" srcId="{58AC76B9-C26C-4C78-A916-C8E1A41A0929}" destId="{00038093-ABCD-4E26-AC1C-25C5008FC6E1}" srcOrd="0" destOrd="0" parTransId="{C66CF222-6437-4A22-B146-396FD4251F00}" sibTransId="{7508D4B9-A213-4072-845A-DAEDEB24C810}"/>
    <dgm:cxn modelId="{095DEC19-DA62-4142-B1B4-0E8764BBC7C2}" type="presOf" srcId="{58AC76B9-C26C-4C78-A916-C8E1A41A0929}" destId="{75B1F517-BF3F-4944-99BA-1C6C89D8A2FA}" srcOrd="0" destOrd="0" presId="urn:microsoft.com/office/officeart/2018/2/layout/IconVerticalSolidList"/>
    <dgm:cxn modelId="{8481102E-ADAA-4FF2-89E9-B61B52ACE35D}" type="presOf" srcId="{00038093-ABCD-4E26-AC1C-25C5008FC6E1}" destId="{69B5ADB8-ED0A-474C-B37A-56A7F1CFD4C5}" srcOrd="0" destOrd="0" presId="urn:microsoft.com/office/officeart/2018/2/layout/IconVerticalSolidList"/>
    <dgm:cxn modelId="{70007EA9-9246-41A4-B1FA-D38200609360}" srcId="{58AC76B9-C26C-4C78-A916-C8E1A41A0929}" destId="{42B14B37-867E-4FD6-B7FD-055D07A0E6D0}" srcOrd="1" destOrd="0" parTransId="{F93844F8-FC02-4B9D-B913-BEFD4CA17280}" sibTransId="{D0186B1B-512F-4992-8A73-8D8728E05E54}"/>
    <dgm:cxn modelId="{7E3492BA-1BB0-4A93-B94C-5788C5B71466}" type="presOf" srcId="{42B14B37-867E-4FD6-B7FD-055D07A0E6D0}" destId="{6C505C32-8EE5-46CA-B4FC-6D25E7AD619C}" srcOrd="0" destOrd="0" presId="urn:microsoft.com/office/officeart/2018/2/layout/IconVerticalSolidList"/>
    <dgm:cxn modelId="{87C63617-7178-4928-BA05-330ECAC51538}" type="presParOf" srcId="{75B1F517-BF3F-4944-99BA-1C6C89D8A2FA}" destId="{7702DE31-0382-41B4-BE18-845567E8EE55}" srcOrd="0" destOrd="0" presId="urn:microsoft.com/office/officeart/2018/2/layout/IconVerticalSolidList"/>
    <dgm:cxn modelId="{C039269A-800E-449C-B967-FFCC2200C1ED}" type="presParOf" srcId="{7702DE31-0382-41B4-BE18-845567E8EE55}" destId="{FE3D5ACA-7CFD-4FF5-87EE-486A123A42A1}" srcOrd="0" destOrd="0" presId="urn:microsoft.com/office/officeart/2018/2/layout/IconVerticalSolidList"/>
    <dgm:cxn modelId="{4D738B9F-0120-4BA0-A398-D12B47C2F5B1}" type="presParOf" srcId="{7702DE31-0382-41B4-BE18-845567E8EE55}" destId="{F46FC20C-30C0-41E4-A127-7980C1FD3926}" srcOrd="1" destOrd="0" presId="urn:microsoft.com/office/officeart/2018/2/layout/IconVerticalSolidList"/>
    <dgm:cxn modelId="{D1783894-946B-4FDD-A0A3-91CCBD18D80E}" type="presParOf" srcId="{7702DE31-0382-41B4-BE18-845567E8EE55}" destId="{B619347E-06FF-4084-8439-1BBCEC41013B}" srcOrd="2" destOrd="0" presId="urn:microsoft.com/office/officeart/2018/2/layout/IconVerticalSolidList"/>
    <dgm:cxn modelId="{E1022614-6CF7-47BB-86B7-9215957B765B}" type="presParOf" srcId="{7702DE31-0382-41B4-BE18-845567E8EE55}" destId="{69B5ADB8-ED0A-474C-B37A-56A7F1CFD4C5}" srcOrd="3" destOrd="0" presId="urn:microsoft.com/office/officeart/2018/2/layout/IconVerticalSolidList"/>
    <dgm:cxn modelId="{C968026F-8D5B-4E5E-9C26-BD33230B7905}" type="presParOf" srcId="{75B1F517-BF3F-4944-99BA-1C6C89D8A2FA}" destId="{34C974EC-1046-4FCD-ABDA-37C5AE809A4D}" srcOrd="1" destOrd="0" presId="urn:microsoft.com/office/officeart/2018/2/layout/IconVerticalSolidList"/>
    <dgm:cxn modelId="{68DB412F-83C0-4558-BBB7-837CAB7F9183}" type="presParOf" srcId="{75B1F517-BF3F-4944-99BA-1C6C89D8A2FA}" destId="{3941151C-46C8-465D-A0A3-0F72E74B5DDC}" srcOrd="2" destOrd="0" presId="urn:microsoft.com/office/officeart/2018/2/layout/IconVerticalSolidList"/>
    <dgm:cxn modelId="{D2431B2C-99F9-4757-8F4D-EAB1165CA4CC}" type="presParOf" srcId="{3941151C-46C8-465D-A0A3-0F72E74B5DDC}" destId="{61ADBA0A-F2B9-4555-9196-FBD87EB32AAC}" srcOrd="0" destOrd="0" presId="urn:microsoft.com/office/officeart/2018/2/layout/IconVerticalSolidList"/>
    <dgm:cxn modelId="{54A6175A-8028-406A-8C64-1848E4E44E54}" type="presParOf" srcId="{3941151C-46C8-465D-A0A3-0F72E74B5DDC}" destId="{C364196C-38FD-4BC8-9B70-7AECDE0DA932}" srcOrd="1" destOrd="0" presId="urn:microsoft.com/office/officeart/2018/2/layout/IconVerticalSolidList"/>
    <dgm:cxn modelId="{6E36F5C9-FA1B-464F-9536-B542F03E3F34}" type="presParOf" srcId="{3941151C-46C8-465D-A0A3-0F72E74B5DDC}" destId="{B24C5E88-D75E-4C52-AA07-C1538D576C34}" srcOrd="2" destOrd="0" presId="urn:microsoft.com/office/officeart/2018/2/layout/IconVerticalSolidList"/>
    <dgm:cxn modelId="{6C1CEC53-8878-44E9-AC5D-02406B89C438}"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latin typeface="Tw Cen MT" panose="020B0602020104020603"/>
            </a:rPr>
            <a:t>COGS / Total Revenue</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Total Discount $ / Total Gross Sales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Total Discount $ / Total Gross Sales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Cash in the Bank / Average Monthly Expenses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7E3492BA-1BB0-4A93-B94C-5788C5B71466}" type="presOf" srcId="{42B14B37-867E-4FD6-B7FD-055D07A0E6D0}" destId="{6C505C32-8EE5-46CA-B4FC-6D25E7AD619C}" srcOrd="0" destOrd="0" presId="urn:microsoft.com/office/officeart/2018/2/layout/IconVerticalSolidList"/>
    <dgm:cxn modelId="{68DB412F-83C0-4558-BBB7-837CAB7F9183}" type="presParOf" srcId="{75B1F517-BF3F-4944-99BA-1C6C89D8A2FA}" destId="{3941151C-46C8-465D-A0A3-0F72E74B5DDC}" srcOrd="0" destOrd="0" presId="urn:microsoft.com/office/officeart/2018/2/layout/IconVerticalSolidList"/>
    <dgm:cxn modelId="{D2431B2C-99F9-4757-8F4D-EAB1165CA4CC}" type="presParOf" srcId="{3941151C-46C8-465D-A0A3-0F72E74B5DDC}" destId="{61ADBA0A-F2B9-4555-9196-FBD87EB32AAC}" srcOrd="0" destOrd="0" presId="urn:microsoft.com/office/officeart/2018/2/layout/IconVerticalSolidList"/>
    <dgm:cxn modelId="{54A6175A-8028-406A-8C64-1848E4E44E54}" type="presParOf" srcId="{3941151C-46C8-465D-A0A3-0F72E74B5DDC}" destId="{C364196C-38FD-4BC8-9B70-7AECDE0DA932}" srcOrd="1" destOrd="0" presId="urn:microsoft.com/office/officeart/2018/2/layout/IconVerticalSolidList"/>
    <dgm:cxn modelId="{6E36F5C9-FA1B-464F-9536-B542F03E3F34}" type="presParOf" srcId="{3941151C-46C8-465D-A0A3-0F72E74B5DDC}" destId="{B24C5E88-D75E-4C52-AA07-C1538D576C34}" srcOrd="2" destOrd="0" presId="urn:microsoft.com/office/officeart/2018/2/layout/IconVerticalSolidList"/>
    <dgm:cxn modelId="{6C1CEC53-8878-44E9-AC5D-02406B89C438}"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Cash in the Bank / Average Monthly Expenses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7E3492BA-1BB0-4A93-B94C-5788C5B71466}" type="presOf" srcId="{42B14B37-867E-4FD6-B7FD-055D07A0E6D0}" destId="{6C505C32-8EE5-46CA-B4FC-6D25E7AD619C}" srcOrd="0" destOrd="0" presId="urn:microsoft.com/office/officeart/2018/2/layout/IconVerticalSolidList"/>
    <dgm:cxn modelId="{68DB412F-83C0-4558-BBB7-837CAB7F9183}" type="presParOf" srcId="{75B1F517-BF3F-4944-99BA-1C6C89D8A2FA}" destId="{3941151C-46C8-465D-A0A3-0F72E74B5DDC}" srcOrd="0" destOrd="0" presId="urn:microsoft.com/office/officeart/2018/2/layout/IconVerticalSolidList"/>
    <dgm:cxn modelId="{D2431B2C-99F9-4757-8F4D-EAB1165CA4CC}" type="presParOf" srcId="{3941151C-46C8-465D-A0A3-0F72E74B5DDC}" destId="{61ADBA0A-F2B9-4555-9196-FBD87EB32AAC}" srcOrd="0" destOrd="0" presId="urn:microsoft.com/office/officeart/2018/2/layout/IconVerticalSolidList"/>
    <dgm:cxn modelId="{54A6175A-8028-406A-8C64-1848E4E44E54}" type="presParOf" srcId="{3941151C-46C8-465D-A0A3-0F72E74B5DDC}" destId="{C364196C-38FD-4BC8-9B70-7AECDE0DA932}" srcOrd="1" destOrd="0" presId="urn:microsoft.com/office/officeart/2018/2/layout/IconVerticalSolidList"/>
    <dgm:cxn modelId="{6E36F5C9-FA1B-464F-9536-B542F03E3F34}" type="presParOf" srcId="{3941151C-46C8-465D-A0A3-0F72E74B5DDC}" destId="{B24C5E88-D75E-4C52-AA07-C1538D576C34}" srcOrd="2" destOrd="0" presId="urn:microsoft.com/office/officeart/2018/2/layout/IconVerticalSolidList"/>
    <dgm:cxn modelId="{6C1CEC53-8878-44E9-AC5D-02406B89C438}"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Total Current Assets – Total Current Liabilities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Total Current Assets – Total Current Liabilities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Total Bank Balances – Advanced Deposits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306757-6E5F-4DC8-BDCC-994853E9543E}"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63B0553D-6C2B-48A5-A8A5-D5D0522B2A4E}">
      <dgm:prSet/>
      <dgm:spPr/>
      <dgm:t>
        <a:bodyPr/>
        <a:lstStyle/>
        <a:p>
          <a:pPr>
            <a:defRPr cap="all"/>
          </a:pPr>
          <a:r>
            <a:rPr lang="en-US"/>
            <a:t>Occupancy</a:t>
          </a:r>
        </a:p>
      </dgm:t>
    </dgm:pt>
    <dgm:pt modelId="{BE31BF8B-0605-46B6-83A6-D536FDCF035D}" type="parTrans" cxnId="{973E15DC-4939-4A8A-AAC9-2F68918CD24E}">
      <dgm:prSet/>
      <dgm:spPr/>
      <dgm:t>
        <a:bodyPr/>
        <a:lstStyle/>
        <a:p>
          <a:endParaRPr lang="en-US"/>
        </a:p>
      </dgm:t>
    </dgm:pt>
    <dgm:pt modelId="{CE67B378-FD60-4A17-AE71-9955F51AB5DE}" type="sibTrans" cxnId="{973E15DC-4939-4A8A-AAC9-2F68918CD24E}">
      <dgm:prSet/>
      <dgm:spPr/>
      <dgm:t>
        <a:bodyPr/>
        <a:lstStyle/>
        <a:p>
          <a:endParaRPr lang="en-US"/>
        </a:p>
      </dgm:t>
    </dgm:pt>
    <dgm:pt modelId="{FB726D3D-0E25-434F-BC18-AADCFFF69325}">
      <dgm:prSet/>
      <dgm:spPr/>
      <dgm:t>
        <a:bodyPr/>
        <a:lstStyle/>
        <a:p>
          <a:pPr>
            <a:defRPr cap="all"/>
          </a:pPr>
          <a:r>
            <a:rPr lang="en-US"/>
            <a:t>Average Daily Rate</a:t>
          </a:r>
        </a:p>
      </dgm:t>
    </dgm:pt>
    <dgm:pt modelId="{D462A701-3C10-4213-90E9-699F3B30C656}" type="parTrans" cxnId="{8BD6072E-8715-4286-80F2-9C01F743E2A4}">
      <dgm:prSet/>
      <dgm:spPr/>
      <dgm:t>
        <a:bodyPr/>
        <a:lstStyle/>
        <a:p>
          <a:endParaRPr lang="en-US"/>
        </a:p>
      </dgm:t>
    </dgm:pt>
    <dgm:pt modelId="{42ACB393-B182-4B18-A943-CEA5DE1C601F}" type="sibTrans" cxnId="{8BD6072E-8715-4286-80F2-9C01F743E2A4}">
      <dgm:prSet/>
      <dgm:spPr/>
      <dgm:t>
        <a:bodyPr/>
        <a:lstStyle/>
        <a:p>
          <a:endParaRPr lang="en-US"/>
        </a:p>
      </dgm:t>
    </dgm:pt>
    <dgm:pt modelId="{8882DBC6-D95A-4410-9662-A512AA466DA2}">
      <dgm:prSet/>
      <dgm:spPr/>
      <dgm:t>
        <a:bodyPr/>
        <a:lstStyle/>
        <a:p>
          <a:pPr>
            <a:defRPr cap="all"/>
          </a:pPr>
          <a:r>
            <a:rPr lang="en-US"/>
            <a:t>Pacing</a:t>
          </a:r>
        </a:p>
      </dgm:t>
    </dgm:pt>
    <dgm:pt modelId="{64209A91-20CD-4764-9159-E2A3D1423050}" type="parTrans" cxnId="{9E84052E-6C33-4808-85D8-3B5AC1315030}">
      <dgm:prSet/>
      <dgm:spPr/>
      <dgm:t>
        <a:bodyPr/>
        <a:lstStyle/>
        <a:p>
          <a:endParaRPr lang="en-US"/>
        </a:p>
      </dgm:t>
    </dgm:pt>
    <dgm:pt modelId="{190884F6-8D51-4678-8123-8DF4FC29ED2D}" type="sibTrans" cxnId="{9E84052E-6C33-4808-85D8-3B5AC1315030}">
      <dgm:prSet/>
      <dgm:spPr/>
      <dgm:t>
        <a:bodyPr/>
        <a:lstStyle/>
        <a:p>
          <a:endParaRPr lang="en-US"/>
        </a:p>
      </dgm:t>
    </dgm:pt>
    <dgm:pt modelId="{DA8B66FB-C08B-4514-8427-A4626B281469}" type="pres">
      <dgm:prSet presAssocID="{6D306757-6E5F-4DC8-BDCC-994853E9543E}" presName="root" presStyleCnt="0">
        <dgm:presLayoutVars>
          <dgm:dir/>
          <dgm:resizeHandles val="exact"/>
        </dgm:presLayoutVars>
      </dgm:prSet>
      <dgm:spPr/>
    </dgm:pt>
    <dgm:pt modelId="{8E10F6BE-0936-4199-8FF3-12A13DABCFF5}" type="pres">
      <dgm:prSet presAssocID="{63B0553D-6C2B-48A5-A8A5-D5D0522B2A4E}" presName="compNode" presStyleCnt="0"/>
      <dgm:spPr/>
    </dgm:pt>
    <dgm:pt modelId="{3E36EB63-8358-49BE-891F-38889BF372B3}" type="pres">
      <dgm:prSet presAssocID="{63B0553D-6C2B-48A5-A8A5-D5D0522B2A4E}" presName="iconBgRect" presStyleLbl="bgShp" presStyleIdx="0" presStyleCnt="3"/>
      <dgm:spPr/>
    </dgm:pt>
    <dgm:pt modelId="{57B0FE23-227E-48E9-9B98-F29F07AD5ED9}" type="pres">
      <dgm:prSet presAssocID="{63B0553D-6C2B-48A5-A8A5-D5D0522B2A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3604D72-32DD-45B1-B56E-ABBC7D7365ED}" type="pres">
      <dgm:prSet presAssocID="{63B0553D-6C2B-48A5-A8A5-D5D0522B2A4E}" presName="spaceRect" presStyleCnt="0"/>
      <dgm:spPr/>
    </dgm:pt>
    <dgm:pt modelId="{83736664-1B5D-42CF-8557-835463B5ACAA}" type="pres">
      <dgm:prSet presAssocID="{63B0553D-6C2B-48A5-A8A5-D5D0522B2A4E}" presName="textRect" presStyleLbl="revTx" presStyleIdx="0" presStyleCnt="3">
        <dgm:presLayoutVars>
          <dgm:chMax val="1"/>
          <dgm:chPref val="1"/>
        </dgm:presLayoutVars>
      </dgm:prSet>
      <dgm:spPr/>
    </dgm:pt>
    <dgm:pt modelId="{E675BBDF-07C4-4358-99FA-FB7D43F37C8B}" type="pres">
      <dgm:prSet presAssocID="{CE67B378-FD60-4A17-AE71-9955F51AB5DE}" presName="sibTrans" presStyleCnt="0"/>
      <dgm:spPr/>
    </dgm:pt>
    <dgm:pt modelId="{2CEB8BFE-A88D-4260-9B50-5CD7449C257B}" type="pres">
      <dgm:prSet presAssocID="{FB726D3D-0E25-434F-BC18-AADCFFF69325}" presName="compNode" presStyleCnt="0"/>
      <dgm:spPr/>
    </dgm:pt>
    <dgm:pt modelId="{6930F79A-4583-42C7-8C24-1F2D95101848}" type="pres">
      <dgm:prSet presAssocID="{FB726D3D-0E25-434F-BC18-AADCFFF69325}" presName="iconBgRect" presStyleLbl="bgShp" presStyleIdx="1" presStyleCnt="3"/>
      <dgm:spPr/>
    </dgm:pt>
    <dgm:pt modelId="{46AE0810-3D18-405B-A5DD-949531760C59}" type="pres">
      <dgm:prSet presAssocID="{FB726D3D-0E25-434F-BC18-AADCFFF693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DE9E68D2-DBF2-4BC9-90FB-D57A67EC57CE}" type="pres">
      <dgm:prSet presAssocID="{FB726D3D-0E25-434F-BC18-AADCFFF69325}" presName="spaceRect" presStyleCnt="0"/>
      <dgm:spPr/>
    </dgm:pt>
    <dgm:pt modelId="{E1C665CA-64F4-40E9-AF6C-458D08755E95}" type="pres">
      <dgm:prSet presAssocID="{FB726D3D-0E25-434F-BC18-AADCFFF69325}" presName="textRect" presStyleLbl="revTx" presStyleIdx="1" presStyleCnt="3">
        <dgm:presLayoutVars>
          <dgm:chMax val="1"/>
          <dgm:chPref val="1"/>
        </dgm:presLayoutVars>
      </dgm:prSet>
      <dgm:spPr/>
    </dgm:pt>
    <dgm:pt modelId="{2687F512-F40A-4727-979F-93C9C7C63FE0}" type="pres">
      <dgm:prSet presAssocID="{42ACB393-B182-4B18-A943-CEA5DE1C601F}" presName="sibTrans" presStyleCnt="0"/>
      <dgm:spPr/>
    </dgm:pt>
    <dgm:pt modelId="{D2D37241-7B0E-429E-A2A0-DEBA7BD02CF2}" type="pres">
      <dgm:prSet presAssocID="{8882DBC6-D95A-4410-9662-A512AA466DA2}" presName="compNode" presStyleCnt="0"/>
      <dgm:spPr/>
    </dgm:pt>
    <dgm:pt modelId="{E19D418F-1C34-4421-B319-6D9EF3091B8E}" type="pres">
      <dgm:prSet presAssocID="{8882DBC6-D95A-4410-9662-A512AA466DA2}" presName="iconBgRect" presStyleLbl="bgShp" presStyleIdx="2" presStyleCnt="3"/>
      <dgm:spPr/>
    </dgm:pt>
    <dgm:pt modelId="{50F629D5-B0D8-4302-9475-271FA145C191}" type="pres">
      <dgm:prSet presAssocID="{8882DBC6-D95A-4410-9662-A512AA466D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3A7A0BC-CBEB-4801-BFD1-E4AFF4C8EE79}" type="pres">
      <dgm:prSet presAssocID="{8882DBC6-D95A-4410-9662-A512AA466DA2}" presName="spaceRect" presStyleCnt="0"/>
      <dgm:spPr/>
    </dgm:pt>
    <dgm:pt modelId="{320ABE0E-B25D-43FB-B3D3-5E894D295519}" type="pres">
      <dgm:prSet presAssocID="{8882DBC6-D95A-4410-9662-A512AA466DA2}" presName="textRect" presStyleLbl="revTx" presStyleIdx="2" presStyleCnt="3">
        <dgm:presLayoutVars>
          <dgm:chMax val="1"/>
          <dgm:chPref val="1"/>
        </dgm:presLayoutVars>
      </dgm:prSet>
      <dgm:spPr/>
    </dgm:pt>
  </dgm:ptLst>
  <dgm:cxnLst>
    <dgm:cxn modelId="{7784F908-8674-49E7-8D81-A005033F9250}" type="presOf" srcId="{6D306757-6E5F-4DC8-BDCC-994853E9543E}" destId="{DA8B66FB-C08B-4514-8427-A4626B281469}" srcOrd="0" destOrd="0" presId="urn:microsoft.com/office/officeart/2018/5/layout/IconCircleLabelList"/>
    <dgm:cxn modelId="{9E84052E-6C33-4808-85D8-3B5AC1315030}" srcId="{6D306757-6E5F-4DC8-BDCC-994853E9543E}" destId="{8882DBC6-D95A-4410-9662-A512AA466DA2}" srcOrd="2" destOrd="0" parTransId="{64209A91-20CD-4764-9159-E2A3D1423050}" sibTransId="{190884F6-8D51-4678-8123-8DF4FC29ED2D}"/>
    <dgm:cxn modelId="{8BD6072E-8715-4286-80F2-9C01F743E2A4}" srcId="{6D306757-6E5F-4DC8-BDCC-994853E9543E}" destId="{FB726D3D-0E25-434F-BC18-AADCFFF69325}" srcOrd="1" destOrd="0" parTransId="{D462A701-3C10-4213-90E9-699F3B30C656}" sibTransId="{42ACB393-B182-4B18-A943-CEA5DE1C601F}"/>
    <dgm:cxn modelId="{5FE5485B-022D-450F-B181-8EA09089C3F9}" type="presOf" srcId="{8882DBC6-D95A-4410-9662-A512AA466DA2}" destId="{320ABE0E-B25D-43FB-B3D3-5E894D295519}" srcOrd="0" destOrd="0" presId="urn:microsoft.com/office/officeart/2018/5/layout/IconCircleLabelList"/>
    <dgm:cxn modelId="{9C028B99-688C-4959-8B2D-3B1E540D6F74}" type="presOf" srcId="{FB726D3D-0E25-434F-BC18-AADCFFF69325}" destId="{E1C665CA-64F4-40E9-AF6C-458D08755E95}" srcOrd="0" destOrd="0" presId="urn:microsoft.com/office/officeart/2018/5/layout/IconCircleLabelList"/>
    <dgm:cxn modelId="{973E15DC-4939-4A8A-AAC9-2F68918CD24E}" srcId="{6D306757-6E5F-4DC8-BDCC-994853E9543E}" destId="{63B0553D-6C2B-48A5-A8A5-D5D0522B2A4E}" srcOrd="0" destOrd="0" parTransId="{BE31BF8B-0605-46B6-83A6-D536FDCF035D}" sibTransId="{CE67B378-FD60-4A17-AE71-9955F51AB5DE}"/>
    <dgm:cxn modelId="{A303DEEB-CCE4-449A-9E50-B3527A38BF4B}" type="presOf" srcId="{63B0553D-6C2B-48A5-A8A5-D5D0522B2A4E}" destId="{83736664-1B5D-42CF-8557-835463B5ACAA}" srcOrd="0" destOrd="0" presId="urn:microsoft.com/office/officeart/2018/5/layout/IconCircleLabelList"/>
    <dgm:cxn modelId="{3DA686FA-2AB3-4AAA-9B60-03BFBE64483E}" type="presParOf" srcId="{DA8B66FB-C08B-4514-8427-A4626B281469}" destId="{8E10F6BE-0936-4199-8FF3-12A13DABCFF5}" srcOrd="0" destOrd="0" presId="urn:microsoft.com/office/officeart/2018/5/layout/IconCircleLabelList"/>
    <dgm:cxn modelId="{BE8F63FE-0A52-4A85-9239-767AC822CB2A}" type="presParOf" srcId="{8E10F6BE-0936-4199-8FF3-12A13DABCFF5}" destId="{3E36EB63-8358-49BE-891F-38889BF372B3}" srcOrd="0" destOrd="0" presId="urn:microsoft.com/office/officeart/2018/5/layout/IconCircleLabelList"/>
    <dgm:cxn modelId="{4FDC7AC6-281A-4730-99A9-04FE312B19B5}" type="presParOf" srcId="{8E10F6BE-0936-4199-8FF3-12A13DABCFF5}" destId="{57B0FE23-227E-48E9-9B98-F29F07AD5ED9}" srcOrd="1" destOrd="0" presId="urn:microsoft.com/office/officeart/2018/5/layout/IconCircleLabelList"/>
    <dgm:cxn modelId="{38BB42A8-F7A8-4D32-9799-EE3DD680BECB}" type="presParOf" srcId="{8E10F6BE-0936-4199-8FF3-12A13DABCFF5}" destId="{63604D72-32DD-45B1-B56E-ABBC7D7365ED}" srcOrd="2" destOrd="0" presId="urn:microsoft.com/office/officeart/2018/5/layout/IconCircleLabelList"/>
    <dgm:cxn modelId="{E43A72BF-AAF0-4C2D-8ACC-2E5330C8BE00}" type="presParOf" srcId="{8E10F6BE-0936-4199-8FF3-12A13DABCFF5}" destId="{83736664-1B5D-42CF-8557-835463B5ACAA}" srcOrd="3" destOrd="0" presId="urn:microsoft.com/office/officeart/2018/5/layout/IconCircleLabelList"/>
    <dgm:cxn modelId="{B4CF0C2F-1BAF-4E38-8156-68AE8499BE24}" type="presParOf" srcId="{DA8B66FB-C08B-4514-8427-A4626B281469}" destId="{E675BBDF-07C4-4358-99FA-FB7D43F37C8B}" srcOrd="1" destOrd="0" presId="urn:microsoft.com/office/officeart/2018/5/layout/IconCircleLabelList"/>
    <dgm:cxn modelId="{89C56446-99EA-4E55-A4CE-943C3B2182B4}" type="presParOf" srcId="{DA8B66FB-C08B-4514-8427-A4626B281469}" destId="{2CEB8BFE-A88D-4260-9B50-5CD7449C257B}" srcOrd="2" destOrd="0" presId="urn:microsoft.com/office/officeart/2018/5/layout/IconCircleLabelList"/>
    <dgm:cxn modelId="{54B9AEEE-A7C4-440C-A949-77943E54B508}" type="presParOf" srcId="{2CEB8BFE-A88D-4260-9B50-5CD7449C257B}" destId="{6930F79A-4583-42C7-8C24-1F2D95101848}" srcOrd="0" destOrd="0" presId="urn:microsoft.com/office/officeart/2018/5/layout/IconCircleLabelList"/>
    <dgm:cxn modelId="{06EBBB31-8A2B-4258-9940-93D5B63C0B4B}" type="presParOf" srcId="{2CEB8BFE-A88D-4260-9B50-5CD7449C257B}" destId="{46AE0810-3D18-405B-A5DD-949531760C59}" srcOrd="1" destOrd="0" presId="urn:microsoft.com/office/officeart/2018/5/layout/IconCircleLabelList"/>
    <dgm:cxn modelId="{F025CA7D-1669-4F25-A7B0-BA0B1E198386}" type="presParOf" srcId="{2CEB8BFE-A88D-4260-9B50-5CD7449C257B}" destId="{DE9E68D2-DBF2-4BC9-90FB-D57A67EC57CE}" srcOrd="2" destOrd="0" presId="urn:microsoft.com/office/officeart/2018/5/layout/IconCircleLabelList"/>
    <dgm:cxn modelId="{FCD3BB42-CA3F-4B52-8D33-F822689F37A6}" type="presParOf" srcId="{2CEB8BFE-A88D-4260-9B50-5CD7449C257B}" destId="{E1C665CA-64F4-40E9-AF6C-458D08755E95}" srcOrd="3" destOrd="0" presId="urn:microsoft.com/office/officeart/2018/5/layout/IconCircleLabelList"/>
    <dgm:cxn modelId="{DC231C56-67FF-4B49-A76B-ACFEA816A55A}" type="presParOf" srcId="{DA8B66FB-C08B-4514-8427-A4626B281469}" destId="{2687F512-F40A-4727-979F-93C9C7C63FE0}" srcOrd="3" destOrd="0" presId="urn:microsoft.com/office/officeart/2018/5/layout/IconCircleLabelList"/>
    <dgm:cxn modelId="{050DB7C4-8295-40C1-9667-BAA6EB181F45}" type="presParOf" srcId="{DA8B66FB-C08B-4514-8427-A4626B281469}" destId="{D2D37241-7B0E-429E-A2A0-DEBA7BD02CF2}" srcOrd="4" destOrd="0" presId="urn:microsoft.com/office/officeart/2018/5/layout/IconCircleLabelList"/>
    <dgm:cxn modelId="{3E1B9D43-3759-485A-A27E-54D05BE7808E}" type="presParOf" srcId="{D2D37241-7B0E-429E-A2A0-DEBA7BD02CF2}" destId="{E19D418F-1C34-4421-B319-6D9EF3091B8E}" srcOrd="0" destOrd="0" presId="urn:microsoft.com/office/officeart/2018/5/layout/IconCircleLabelList"/>
    <dgm:cxn modelId="{0C7283BF-A7F2-4275-B7EA-34E3B93E5C33}" type="presParOf" srcId="{D2D37241-7B0E-429E-A2A0-DEBA7BD02CF2}" destId="{50F629D5-B0D8-4302-9475-271FA145C191}" srcOrd="1" destOrd="0" presId="urn:microsoft.com/office/officeart/2018/5/layout/IconCircleLabelList"/>
    <dgm:cxn modelId="{27DB8F57-78D5-4DA1-A4BD-3641CAF1B0D6}" type="presParOf" srcId="{D2D37241-7B0E-429E-A2A0-DEBA7BD02CF2}" destId="{33A7A0BC-CBEB-4801-BFD1-E4AFF4C8EE79}" srcOrd="2" destOrd="0" presId="urn:microsoft.com/office/officeart/2018/5/layout/IconCircleLabelList"/>
    <dgm:cxn modelId="{49928325-C841-4174-BEB7-FFAF4813E28C}" type="presParOf" srcId="{D2D37241-7B0E-429E-A2A0-DEBA7BD02CF2}" destId="{320ABE0E-B25D-43FB-B3D3-5E894D29551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Rooms Sold / Total Rooms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latin typeface="Tw Cen MT" panose="020B0602020104020603"/>
            </a:rPr>
            <a:t>Total Expenses in Rooms Department / Total Rooms Occupied</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7E3492BA-1BB0-4A93-B94C-5788C5B71466}" type="presOf" srcId="{42B14B37-867E-4FD6-B7FD-055D07A0E6D0}" destId="{6C505C32-8EE5-46CA-B4FC-6D25E7AD619C}" srcOrd="0" destOrd="0" presId="urn:microsoft.com/office/officeart/2018/2/layout/IconVerticalSolidList"/>
    <dgm:cxn modelId="{68DB412F-83C0-4558-BBB7-837CAB7F9183}" type="presParOf" srcId="{75B1F517-BF3F-4944-99BA-1C6C89D8A2FA}" destId="{3941151C-46C8-465D-A0A3-0F72E74B5DDC}" srcOrd="0" destOrd="0" presId="urn:microsoft.com/office/officeart/2018/2/layout/IconVerticalSolidList"/>
    <dgm:cxn modelId="{D2431B2C-99F9-4757-8F4D-EAB1165CA4CC}" type="presParOf" srcId="{3941151C-46C8-465D-A0A3-0F72E74B5DDC}" destId="{61ADBA0A-F2B9-4555-9196-FBD87EB32AAC}" srcOrd="0" destOrd="0" presId="urn:microsoft.com/office/officeart/2018/2/layout/IconVerticalSolidList"/>
    <dgm:cxn modelId="{54A6175A-8028-406A-8C64-1848E4E44E54}" type="presParOf" srcId="{3941151C-46C8-465D-A0A3-0F72E74B5DDC}" destId="{C364196C-38FD-4BC8-9B70-7AECDE0DA932}" srcOrd="1" destOrd="0" presId="urn:microsoft.com/office/officeart/2018/2/layout/IconVerticalSolidList"/>
    <dgm:cxn modelId="{6E36F5C9-FA1B-464F-9536-B542F03E3F34}" type="presParOf" srcId="{3941151C-46C8-465D-A0A3-0F72E74B5DDC}" destId="{B24C5E88-D75E-4C52-AA07-C1538D576C34}" srcOrd="2" destOrd="0" presId="urn:microsoft.com/office/officeart/2018/2/layout/IconVerticalSolidList"/>
    <dgm:cxn modelId="{6C1CEC53-8878-44E9-AC5D-02406B89C438}"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Room Revenue / Rooms Sold</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latin typeface="Tw Cen MT" panose="020B0602020104020603"/>
            </a:rPr>
            <a:t>Total Expenses in Rooms Department / Total Rooms Occupied</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7E3492BA-1BB0-4A93-B94C-5788C5B71466}" type="presOf" srcId="{42B14B37-867E-4FD6-B7FD-055D07A0E6D0}" destId="{6C505C32-8EE5-46CA-B4FC-6D25E7AD619C}" srcOrd="0" destOrd="0" presId="urn:microsoft.com/office/officeart/2018/2/layout/IconVerticalSolidList"/>
    <dgm:cxn modelId="{68DB412F-83C0-4558-BBB7-837CAB7F9183}" type="presParOf" srcId="{75B1F517-BF3F-4944-99BA-1C6C89D8A2FA}" destId="{3941151C-46C8-465D-A0A3-0F72E74B5DDC}" srcOrd="0" destOrd="0" presId="urn:microsoft.com/office/officeart/2018/2/layout/IconVerticalSolidList"/>
    <dgm:cxn modelId="{D2431B2C-99F9-4757-8F4D-EAB1165CA4CC}" type="presParOf" srcId="{3941151C-46C8-465D-A0A3-0F72E74B5DDC}" destId="{61ADBA0A-F2B9-4555-9196-FBD87EB32AAC}" srcOrd="0" destOrd="0" presId="urn:microsoft.com/office/officeart/2018/2/layout/IconVerticalSolidList"/>
    <dgm:cxn modelId="{54A6175A-8028-406A-8C64-1848E4E44E54}" type="presParOf" srcId="{3941151C-46C8-465D-A0A3-0F72E74B5DDC}" destId="{C364196C-38FD-4BC8-9B70-7AECDE0DA932}" srcOrd="1" destOrd="0" presId="urn:microsoft.com/office/officeart/2018/2/layout/IconVerticalSolidList"/>
    <dgm:cxn modelId="{6E36F5C9-FA1B-464F-9536-B542F03E3F34}" type="presParOf" srcId="{3941151C-46C8-465D-A0A3-0F72E74B5DDC}" destId="{B24C5E88-D75E-4C52-AA07-C1538D576C34}" srcOrd="2" destOrd="0" presId="urn:microsoft.com/office/officeart/2018/2/layout/IconVerticalSolidList"/>
    <dgm:cxn modelId="{6C1CEC53-8878-44E9-AC5D-02406B89C438}"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latin typeface="Tw Cen MT" panose="020B0602020104020603"/>
            </a:rPr>
            <a:t>Total Expenses in Rooms Department / Total Rooms Occupied</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7E3492BA-1BB0-4A93-B94C-5788C5B71466}" type="presOf" srcId="{42B14B37-867E-4FD6-B7FD-055D07A0E6D0}" destId="{6C505C32-8EE5-46CA-B4FC-6D25E7AD619C}" srcOrd="0" destOrd="0" presId="urn:microsoft.com/office/officeart/2018/2/layout/IconVerticalSolidList"/>
    <dgm:cxn modelId="{68DB412F-83C0-4558-BBB7-837CAB7F9183}" type="presParOf" srcId="{75B1F517-BF3F-4944-99BA-1C6C89D8A2FA}" destId="{3941151C-46C8-465D-A0A3-0F72E74B5DDC}" srcOrd="0" destOrd="0" presId="urn:microsoft.com/office/officeart/2018/2/layout/IconVerticalSolidList"/>
    <dgm:cxn modelId="{D2431B2C-99F9-4757-8F4D-EAB1165CA4CC}" type="presParOf" srcId="{3941151C-46C8-465D-A0A3-0F72E74B5DDC}" destId="{61ADBA0A-F2B9-4555-9196-FBD87EB32AAC}" srcOrd="0" destOrd="0" presId="urn:microsoft.com/office/officeart/2018/2/layout/IconVerticalSolidList"/>
    <dgm:cxn modelId="{54A6175A-8028-406A-8C64-1848E4E44E54}" type="presParOf" srcId="{3941151C-46C8-465D-A0A3-0F72E74B5DDC}" destId="{C364196C-38FD-4BC8-9B70-7AECDE0DA932}" srcOrd="1" destOrd="0" presId="urn:microsoft.com/office/officeart/2018/2/layout/IconVerticalSolidList"/>
    <dgm:cxn modelId="{6E36F5C9-FA1B-464F-9536-B542F03E3F34}" type="presParOf" srcId="{3941151C-46C8-465D-A0A3-0F72E74B5DDC}" destId="{B24C5E88-D75E-4C52-AA07-C1538D576C34}" srcOrd="2" destOrd="0" presId="urn:microsoft.com/office/officeart/2018/2/layout/IconVerticalSolidList"/>
    <dgm:cxn modelId="{6C1CEC53-8878-44E9-AC5D-02406B89C438}"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Labor Costs / Gross Sales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D96104AC-23EE-497C-B13A-FB14D8B2A990}" type="presOf" srcId="{42B14B37-867E-4FD6-B7FD-055D07A0E6D0}" destId="{6C505C32-8EE5-46CA-B4FC-6D25E7AD619C}" srcOrd="0" destOrd="0" presId="urn:microsoft.com/office/officeart/2018/2/layout/IconVerticalSolidList"/>
    <dgm:cxn modelId="{C6379379-D6B6-4EAB-9445-7FA960B1EAC7}" type="presParOf" srcId="{75B1F517-BF3F-4944-99BA-1C6C89D8A2FA}" destId="{3941151C-46C8-465D-A0A3-0F72E74B5DDC}" srcOrd="0" destOrd="0" presId="urn:microsoft.com/office/officeart/2018/2/layout/IconVerticalSolidList"/>
    <dgm:cxn modelId="{BEF5BC16-434D-493E-BA67-28BC27AD061B}" type="presParOf" srcId="{3941151C-46C8-465D-A0A3-0F72E74B5DDC}" destId="{61ADBA0A-F2B9-4555-9196-FBD87EB32AAC}" srcOrd="0" destOrd="0" presId="urn:microsoft.com/office/officeart/2018/2/layout/IconVerticalSolidList"/>
    <dgm:cxn modelId="{85FF91A1-5669-46ED-B80E-63E48AD5A1F3}" type="presParOf" srcId="{3941151C-46C8-465D-A0A3-0F72E74B5DDC}" destId="{C364196C-38FD-4BC8-9B70-7AECDE0DA932}" srcOrd="1" destOrd="0" presId="urn:microsoft.com/office/officeart/2018/2/layout/IconVerticalSolidList"/>
    <dgm:cxn modelId="{8F112022-DB4A-4B10-8FF9-760BC99B1715}" type="presParOf" srcId="{3941151C-46C8-465D-A0A3-0F72E74B5DDC}" destId="{B24C5E88-D75E-4C52-AA07-C1538D576C34}" srcOrd="2" destOrd="0" presId="urn:microsoft.com/office/officeart/2018/2/layout/IconVerticalSolidList"/>
    <dgm:cxn modelId="{1EBDFDF3-843F-4DBB-97EF-3991B868ED09}"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rtl="0">
            <a:lnSpc>
              <a:spcPct val="100000"/>
            </a:lnSpc>
          </a:pPr>
          <a:r>
            <a:rPr lang="en-US"/>
            <a:t>Formula:</a:t>
          </a:r>
          <a:r>
            <a:rPr lang="en-US">
              <a:latin typeface="Tw Cen MT" panose="020B0602020104020603"/>
            </a:rPr>
            <a:t> </a:t>
          </a:r>
          <a:r>
            <a:rPr lang="en-US"/>
            <a:t> </a:t>
          </a:r>
          <a:r>
            <a:rPr lang="en-US">
              <a:latin typeface="Tw Cen MT" panose="020B0602020104020603"/>
            </a:rPr>
            <a:t>Labor Costs / Gross Sales</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D96104AC-23EE-497C-B13A-FB14D8B2A990}" type="presOf" srcId="{42B14B37-867E-4FD6-B7FD-055D07A0E6D0}" destId="{6C505C32-8EE5-46CA-B4FC-6D25E7AD619C}" srcOrd="0" destOrd="0" presId="urn:microsoft.com/office/officeart/2018/2/layout/IconVerticalSolidList"/>
    <dgm:cxn modelId="{C6379379-D6B6-4EAB-9445-7FA960B1EAC7}" type="presParOf" srcId="{75B1F517-BF3F-4944-99BA-1C6C89D8A2FA}" destId="{3941151C-46C8-465D-A0A3-0F72E74B5DDC}" srcOrd="0" destOrd="0" presId="urn:microsoft.com/office/officeart/2018/2/layout/IconVerticalSolidList"/>
    <dgm:cxn modelId="{BEF5BC16-434D-493E-BA67-28BC27AD061B}" type="presParOf" srcId="{3941151C-46C8-465D-A0A3-0F72E74B5DDC}" destId="{61ADBA0A-F2B9-4555-9196-FBD87EB32AAC}" srcOrd="0" destOrd="0" presId="urn:microsoft.com/office/officeart/2018/2/layout/IconVerticalSolidList"/>
    <dgm:cxn modelId="{85FF91A1-5669-46ED-B80E-63E48AD5A1F3}" type="presParOf" srcId="{3941151C-46C8-465D-A0A3-0F72E74B5DDC}" destId="{C364196C-38FD-4BC8-9B70-7AECDE0DA932}" srcOrd="1" destOrd="0" presId="urn:microsoft.com/office/officeart/2018/2/layout/IconVerticalSolidList"/>
    <dgm:cxn modelId="{8F112022-DB4A-4B10-8FF9-760BC99B1715}" type="presParOf" srcId="{3941151C-46C8-465D-A0A3-0F72E74B5DDC}" destId="{B24C5E88-D75E-4C52-AA07-C1538D576C34}" srcOrd="2" destOrd="0" presId="urn:microsoft.com/office/officeart/2018/2/layout/IconVerticalSolidList"/>
    <dgm:cxn modelId="{1EBDFDF3-843F-4DBB-97EF-3991B868ED09}"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solidFill>
                <a:schemeClr val="tx1"/>
              </a:solidFill>
              <a:latin typeface="Calibri"/>
              <a:ea typeface="Calibri"/>
              <a:cs typeface="Calibri"/>
            </a:rPr>
            <a:t>Beginning Inventory + Purchases – Ending Inventory = COGS</a:t>
          </a:r>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latin typeface="Tw Cen MT" panose="020B0602020104020603"/>
            </a:rPr>
            <a:t>COGS / Total Revenue</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AC76B9-C26C-4C78-A916-C8E1A41A092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B14B37-867E-4FD6-B7FD-055D07A0E6D0}">
      <dgm:prSet/>
      <dgm:spPr/>
      <dgm:t>
        <a:bodyPr/>
        <a:lstStyle/>
        <a:p>
          <a:pPr>
            <a:lnSpc>
              <a:spcPct val="100000"/>
            </a:lnSpc>
          </a:pPr>
          <a:r>
            <a:rPr lang="en-US"/>
            <a:t>Formula:</a:t>
          </a:r>
          <a:r>
            <a:rPr lang="en-US">
              <a:latin typeface="Tw Cen MT" panose="020B0602020104020603"/>
            </a:rPr>
            <a:t> </a:t>
          </a:r>
          <a:r>
            <a:rPr lang="en-US"/>
            <a:t> </a:t>
          </a:r>
          <a:r>
            <a:rPr lang="en-US">
              <a:latin typeface="Tw Cen MT" panose="020B0602020104020603"/>
            </a:rPr>
            <a:t>COGS / Total Revenue</a:t>
          </a:r>
          <a:endParaRPr lang="en-US"/>
        </a:p>
      </dgm:t>
    </dgm:pt>
    <dgm:pt modelId="{F93844F8-FC02-4B9D-B913-BEFD4CA17280}" type="parTrans" cxnId="{70007EA9-9246-41A4-B1FA-D38200609360}">
      <dgm:prSet/>
      <dgm:spPr/>
      <dgm:t>
        <a:bodyPr/>
        <a:lstStyle/>
        <a:p>
          <a:endParaRPr lang="en-US"/>
        </a:p>
      </dgm:t>
    </dgm:pt>
    <dgm:pt modelId="{D0186B1B-512F-4992-8A73-8D8728E05E54}" type="sibTrans" cxnId="{70007EA9-9246-41A4-B1FA-D38200609360}">
      <dgm:prSet/>
      <dgm:spPr/>
      <dgm:t>
        <a:bodyPr/>
        <a:lstStyle/>
        <a:p>
          <a:endParaRPr lang="en-US"/>
        </a:p>
      </dgm:t>
    </dgm:pt>
    <dgm:pt modelId="{75B1F517-BF3F-4944-99BA-1C6C89D8A2FA}" type="pres">
      <dgm:prSet presAssocID="{58AC76B9-C26C-4C78-A916-C8E1A41A0929}" presName="root" presStyleCnt="0">
        <dgm:presLayoutVars>
          <dgm:dir/>
          <dgm:resizeHandles val="exact"/>
        </dgm:presLayoutVars>
      </dgm:prSet>
      <dgm:spPr/>
    </dgm:pt>
    <dgm:pt modelId="{3941151C-46C8-465D-A0A3-0F72E74B5DDC}" type="pres">
      <dgm:prSet presAssocID="{42B14B37-867E-4FD6-B7FD-055D07A0E6D0}" presName="compNode" presStyleCnt="0"/>
      <dgm:spPr/>
    </dgm:pt>
    <dgm:pt modelId="{61ADBA0A-F2B9-4555-9196-FBD87EB32AAC}" type="pres">
      <dgm:prSet presAssocID="{42B14B37-867E-4FD6-B7FD-055D07A0E6D0}" presName="bgRect" presStyleLbl="bgShp" presStyleIdx="0" presStyleCnt="1"/>
      <dgm:spPr/>
    </dgm:pt>
    <dgm:pt modelId="{C364196C-38FD-4BC8-9B70-7AECDE0DA932}" type="pres">
      <dgm:prSet presAssocID="{42B14B37-867E-4FD6-B7FD-055D07A0E6D0}"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ins"/>
        </a:ext>
      </dgm:extLst>
    </dgm:pt>
    <dgm:pt modelId="{B24C5E88-D75E-4C52-AA07-C1538D576C34}" type="pres">
      <dgm:prSet presAssocID="{42B14B37-867E-4FD6-B7FD-055D07A0E6D0}" presName="spaceRect" presStyleCnt="0"/>
      <dgm:spPr/>
    </dgm:pt>
    <dgm:pt modelId="{6C505C32-8EE5-46CA-B4FC-6D25E7AD619C}" type="pres">
      <dgm:prSet presAssocID="{42B14B37-867E-4FD6-B7FD-055D07A0E6D0}" presName="parTx" presStyleLbl="revTx" presStyleIdx="0" presStyleCnt="1">
        <dgm:presLayoutVars>
          <dgm:chMax val="0"/>
          <dgm:chPref val="0"/>
        </dgm:presLayoutVars>
      </dgm:prSet>
      <dgm:spPr/>
    </dgm:pt>
  </dgm:ptLst>
  <dgm:cxnLst>
    <dgm:cxn modelId="{095DEC19-DA62-4142-B1B4-0E8764BBC7C2}" type="presOf" srcId="{58AC76B9-C26C-4C78-A916-C8E1A41A0929}" destId="{75B1F517-BF3F-4944-99BA-1C6C89D8A2FA}" srcOrd="0" destOrd="0" presId="urn:microsoft.com/office/officeart/2018/2/layout/IconVerticalSolidList"/>
    <dgm:cxn modelId="{70F33B4B-0776-4EA9-82A6-743C43179C59}" type="presOf" srcId="{42B14B37-867E-4FD6-B7FD-055D07A0E6D0}" destId="{6C505C32-8EE5-46CA-B4FC-6D25E7AD619C}" srcOrd="0" destOrd="0" presId="urn:microsoft.com/office/officeart/2018/2/layout/IconVerticalSolidList"/>
    <dgm:cxn modelId="{70007EA9-9246-41A4-B1FA-D38200609360}" srcId="{58AC76B9-C26C-4C78-A916-C8E1A41A0929}" destId="{42B14B37-867E-4FD6-B7FD-055D07A0E6D0}" srcOrd="0" destOrd="0" parTransId="{F93844F8-FC02-4B9D-B913-BEFD4CA17280}" sibTransId="{D0186B1B-512F-4992-8A73-8D8728E05E54}"/>
    <dgm:cxn modelId="{B8F96D8F-B707-404B-B88F-BFAE8D218D77}" type="presParOf" srcId="{75B1F517-BF3F-4944-99BA-1C6C89D8A2FA}" destId="{3941151C-46C8-465D-A0A3-0F72E74B5DDC}" srcOrd="0" destOrd="0" presId="urn:microsoft.com/office/officeart/2018/2/layout/IconVerticalSolidList"/>
    <dgm:cxn modelId="{9310BC81-FE17-4C72-9AE9-08E637E75E59}" type="presParOf" srcId="{3941151C-46C8-465D-A0A3-0F72E74B5DDC}" destId="{61ADBA0A-F2B9-4555-9196-FBD87EB32AAC}" srcOrd="0" destOrd="0" presId="urn:microsoft.com/office/officeart/2018/2/layout/IconVerticalSolidList"/>
    <dgm:cxn modelId="{CC89CF1F-CBEA-4794-B0F2-36B99524474E}" type="presParOf" srcId="{3941151C-46C8-465D-A0A3-0F72E74B5DDC}" destId="{C364196C-38FD-4BC8-9B70-7AECDE0DA932}" srcOrd="1" destOrd="0" presId="urn:microsoft.com/office/officeart/2018/2/layout/IconVerticalSolidList"/>
    <dgm:cxn modelId="{0E99EC86-6252-49B9-8A28-88AF101DBEBC}" type="presParOf" srcId="{3941151C-46C8-465D-A0A3-0F72E74B5DDC}" destId="{B24C5E88-D75E-4C52-AA07-C1538D576C34}" srcOrd="2" destOrd="0" presId="urn:microsoft.com/office/officeart/2018/2/layout/IconVerticalSolidList"/>
    <dgm:cxn modelId="{9B408D6A-B4B6-4FB2-9AF6-6B8BFEFE77EE}" type="presParOf" srcId="{3941151C-46C8-465D-A0A3-0F72E74B5DDC}" destId="{6C505C32-8EE5-46CA-B4FC-6D25E7AD61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D5ACA-7CFD-4FF5-87EE-486A123A42A1}">
      <dsp:nvSpPr>
        <dsp:cNvPr id="0" name=""/>
        <dsp:cNvSpPr/>
      </dsp:nvSpPr>
      <dsp:spPr>
        <a:xfrm>
          <a:off x="0" y="707092"/>
          <a:ext cx="8571401"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6FC20C-30C0-41E4-A127-7980C1FD3926}">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B5ADB8-ED0A-474C-B37A-56A7F1CFD4C5}">
      <dsp:nvSpPr>
        <dsp:cNvPr id="0" name=""/>
        <dsp:cNvSpPr/>
      </dsp:nvSpPr>
      <dsp:spPr>
        <a:xfrm>
          <a:off x="1507738" y="707092"/>
          <a:ext cx="7063662"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90000"/>
            </a:lnSpc>
            <a:spcBef>
              <a:spcPct val="0"/>
            </a:spcBef>
            <a:spcAft>
              <a:spcPct val="35000"/>
            </a:spcAft>
            <a:buNone/>
          </a:pPr>
          <a:r>
            <a:rPr lang="en-US" sz="2500" kern="1200"/>
            <a:t>How many pennies of every dollar of revenue </a:t>
          </a:r>
          <a:r>
            <a:rPr lang="en-US" sz="2500" kern="1200">
              <a:latin typeface="Tw Cen MT" panose="020B0602020104020603"/>
            </a:rPr>
            <a:t>make</a:t>
          </a:r>
          <a:r>
            <a:rPr lang="en-US" sz="2500" kern="1200"/>
            <a:t> it to profit?</a:t>
          </a:r>
        </a:p>
      </dsp:txBody>
      <dsp:txXfrm>
        <a:off x="1507738" y="707092"/>
        <a:ext cx="7063662" cy="1305401"/>
      </dsp:txXfrm>
    </dsp:sp>
    <dsp:sp modelId="{61ADBA0A-F2B9-4555-9196-FBD87EB32AAC}">
      <dsp:nvSpPr>
        <dsp:cNvPr id="0" name=""/>
        <dsp:cNvSpPr/>
      </dsp:nvSpPr>
      <dsp:spPr>
        <a:xfrm>
          <a:off x="0" y="2338844"/>
          <a:ext cx="8571401"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1507738" y="2338844"/>
          <a:ext cx="7063662"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rtl="0">
            <a:lnSpc>
              <a:spcPct val="90000"/>
            </a:lnSpc>
            <a:spcBef>
              <a:spcPct val="0"/>
            </a:spcBef>
            <a:spcAft>
              <a:spcPct val="35000"/>
            </a:spcAft>
            <a:buNone/>
          </a:pPr>
          <a:r>
            <a:rPr lang="en-US" sz="2500" kern="1200"/>
            <a:t>Formula:</a:t>
          </a:r>
          <a:r>
            <a:rPr lang="en-US" sz="2500" kern="1200">
              <a:latin typeface="Tw Cen MT" panose="020B0602020104020603"/>
            </a:rPr>
            <a:t> </a:t>
          </a:r>
          <a:r>
            <a:rPr lang="en-US" sz="2500" kern="1200"/>
            <a:t> Profit / Revenue</a:t>
          </a:r>
        </a:p>
      </dsp:txBody>
      <dsp:txXfrm>
        <a:off x="1507738" y="2338844"/>
        <a:ext cx="7063662" cy="13054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COGS / Total Revenue</a:t>
          </a:r>
          <a:endParaRPr lang="en-US" sz="2500" kern="1200"/>
        </a:p>
      </dsp:txBody>
      <dsp:txXfrm>
        <a:off x="834116" y="842542"/>
        <a:ext cx="7874054" cy="7221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Total Discount $ / Total Gross Sales</a:t>
          </a:r>
          <a:endParaRPr lang="en-US" sz="2500" kern="1200"/>
        </a:p>
      </dsp:txBody>
      <dsp:txXfrm>
        <a:off x="834116" y="842542"/>
        <a:ext cx="7874054" cy="7221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Total Discount $ / Total Gross Sales</a:t>
          </a:r>
          <a:endParaRPr lang="en-US" sz="2500" kern="1200"/>
        </a:p>
      </dsp:txBody>
      <dsp:txXfrm>
        <a:off x="834116" y="842542"/>
        <a:ext cx="7874054" cy="7221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Cash in the Bank / Average Monthly Expenses</a:t>
          </a:r>
          <a:endParaRPr lang="en-US" sz="2500" kern="1200"/>
        </a:p>
      </dsp:txBody>
      <dsp:txXfrm>
        <a:off x="834116" y="842542"/>
        <a:ext cx="7874054" cy="7221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Cash in the Bank / Average Monthly Expenses</a:t>
          </a:r>
          <a:endParaRPr lang="en-US" sz="2500" kern="1200"/>
        </a:p>
      </dsp:txBody>
      <dsp:txXfrm>
        <a:off x="834116" y="842542"/>
        <a:ext cx="7874054" cy="7221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Total Current Assets – Total Current Liabilities</a:t>
          </a:r>
          <a:endParaRPr lang="en-US" sz="2500" kern="1200"/>
        </a:p>
      </dsp:txBody>
      <dsp:txXfrm>
        <a:off x="834116" y="842542"/>
        <a:ext cx="7874054" cy="72217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Total Current Assets – Total Current Liabilities</a:t>
          </a:r>
          <a:endParaRPr lang="en-US" sz="2500" kern="1200"/>
        </a:p>
      </dsp:txBody>
      <dsp:txXfrm>
        <a:off x="834116" y="842542"/>
        <a:ext cx="7874054" cy="7221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Total Bank Balances – Advanced Deposits</a:t>
          </a:r>
          <a:endParaRPr lang="en-US" sz="2500" kern="1200"/>
        </a:p>
      </dsp:txBody>
      <dsp:txXfrm>
        <a:off x="834116" y="842542"/>
        <a:ext cx="7874054" cy="7221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6EB63-8358-49BE-891F-38889BF372B3}">
      <dsp:nvSpPr>
        <dsp:cNvPr id="0" name=""/>
        <dsp:cNvSpPr/>
      </dsp:nvSpPr>
      <dsp:spPr>
        <a:xfrm>
          <a:off x="673680" y="533168"/>
          <a:ext cx="1955812" cy="1955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B0FE23-227E-48E9-9B98-F29F07AD5ED9}">
      <dsp:nvSpPr>
        <dsp:cNvPr id="0" name=""/>
        <dsp:cNvSpPr/>
      </dsp:nvSpPr>
      <dsp:spPr>
        <a:xfrm>
          <a:off x="1090493" y="949981"/>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736664-1B5D-42CF-8557-835463B5ACAA}">
      <dsp:nvSpPr>
        <dsp:cNvPr id="0" name=""/>
        <dsp:cNvSpPr/>
      </dsp:nvSpPr>
      <dsp:spPr>
        <a:xfrm>
          <a:off x="48462" y="3098169"/>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cap="all"/>
          </a:pPr>
          <a:r>
            <a:rPr lang="en-US" sz="2900" kern="1200"/>
            <a:t>Occupancy</a:t>
          </a:r>
        </a:p>
      </dsp:txBody>
      <dsp:txXfrm>
        <a:off x="48462" y="3098169"/>
        <a:ext cx="3206250" cy="720000"/>
      </dsp:txXfrm>
    </dsp:sp>
    <dsp:sp modelId="{6930F79A-4583-42C7-8C24-1F2D95101848}">
      <dsp:nvSpPr>
        <dsp:cNvPr id="0" name=""/>
        <dsp:cNvSpPr/>
      </dsp:nvSpPr>
      <dsp:spPr>
        <a:xfrm>
          <a:off x="4441024" y="533168"/>
          <a:ext cx="1955812" cy="1955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E0810-3D18-405B-A5DD-949531760C59}">
      <dsp:nvSpPr>
        <dsp:cNvPr id="0" name=""/>
        <dsp:cNvSpPr/>
      </dsp:nvSpPr>
      <dsp:spPr>
        <a:xfrm>
          <a:off x="4857837" y="949981"/>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C665CA-64F4-40E9-AF6C-458D08755E95}">
      <dsp:nvSpPr>
        <dsp:cNvPr id="0" name=""/>
        <dsp:cNvSpPr/>
      </dsp:nvSpPr>
      <dsp:spPr>
        <a:xfrm>
          <a:off x="3815806" y="3098169"/>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cap="all"/>
          </a:pPr>
          <a:r>
            <a:rPr lang="en-US" sz="2900" kern="1200"/>
            <a:t>Average Daily Rate</a:t>
          </a:r>
        </a:p>
      </dsp:txBody>
      <dsp:txXfrm>
        <a:off x="3815806" y="3098169"/>
        <a:ext cx="3206250" cy="720000"/>
      </dsp:txXfrm>
    </dsp:sp>
    <dsp:sp modelId="{E19D418F-1C34-4421-B319-6D9EF3091B8E}">
      <dsp:nvSpPr>
        <dsp:cNvPr id="0" name=""/>
        <dsp:cNvSpPr/>
      </dsp:nvSpPr>
      <dsp:spPr>
        <a:xfrm>
          <a:off x="8208368" y="533168"/>
          <a:ext cx="1955812" cy="1955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629D5-B0D8-4302-9475-271FA145C191}">
      <dsp:nvSpPr>
        <dsp:cNvPr id="0" name=""/>
        <dsp:cNvSpPr/>
      </dsp:nvSpPr>
      <dsp:spPr>
        <a:xfrm>
          <a:off x="8625181" y="949981"/>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ABE0E-B25D-43FB-B3D3-5E894D295519}">
      <dsp:nvSpPr>
        <dsp:cNvPr id="0" name=""/>
        <dsp:cNvSpPr/>
      </dsp:nvSpPr>
      <dsp:spPr>
        <a:xfrm>
          <a:off x="7583149" y="3098169"/>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90000"/>
            </a:lnSpc>
            <a:spcBef>
              <a:spcPct val="0"/>
            </a:spcBef>
            <a:spcAft>
              <a:spcPct val="35000"/>
            </a:spcAft>
            <a:buNone/>
            <a:defRPr cap="all"/>
          </a:pPr>
          <a:r>
            <a:rPr lang="en-US" sz="2900" kern="1200"/>
            <a:t>Pacing</a:t>
          </a:r>
        </a:p>
      </dsp:txBody>
      <dsp:txXfrm>
        <a:off x="7583149" y="3098169"/>
        <a:ext cx="320625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Rooms Sold / Total Rooms</a:t>
          </a:r>
          <a:endParaRPr lang="en-US" sz="2500" kern="1200"/>
        </a:p>
      </dsp:txBody>
      <dsp:txXfrm>
        <a:off x="834116" y="842542"/>
        <a:ext cx="7874054" cy="722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889000">
            <a:lnSpc>
              <a:spcPct val="100000"/>
            </a:lnSpc>
            <a:spcBef>
              <a:spcPct val="0"/>
            </a:spcBef>
            <a:spcAft>
              <a:spcPct val="35000"/>
            </a:spcAft>
            <a:buNone/>
          </a:pPr>
          <a:r>
            <a:rPr lang="en-US" sz="2000" kern="1200"/>
            <a:t>Formula:</a:t>
          </a:r>
          <a:r>
            <a:rPr lang="en-US" sz="2000" kern="1200">
              <a:latin typeface="Tw Cen MT" panose="020B0602020104020603"/>
            </a:rPr>
            <a:t> </a:t>
          </a:r>
          <a:r>
            <a:rPr lang="en-US" sz="2000" kern="1200"/>
            <a:t> </a:t>
          </a:r>
          <a:r>
            <a:rPr lang="en-US" sz="2000" kern="1200">
              <a:latin typeface="Tw Cen MT" panose="020B0602020104020603"/>
            </a:rPr>
            <a:t>Total Expenses in Rooms Department / Total Rooms Occupied</a:t>
          </a:r>
          <a:endParaRPr lang="en-US" sz="2000" kern="1200"/>
        </a:p>
      </dsp:txBody>
      <dsp:txXfrm>
        <a:off x="834116" y="842542"/>
        <a:ext cx="7874054" cy="7221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Room Revenue / Rooms Sold</a:t>
          </a:r>
          <a:endParaRPr lang="en-US" sz="2500" kern="1200"/>
        </a:p>
      </dsp:txBody>
      <dsp:txXfrm>
        <a:off x="834116" y="842542"/>
        <a:ext cx="7874054" cy="722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889000">
            <a:lnSpc>
              <a:spcPct val="100000"/>
            </a:lnSpc>
            <a:spcBef>
              <a:spcPct val="0"/>
            </a:spcBef>
            <a:spcAft>
              <a:spcPct val="35000"/>
            </a:spcAft>
            <a:buNone/>
          </a:pPr>
          <a:r>
            <a:rPr lang="en-US" sz="2000" kern="1200"/>
            <a:t>Formula:</a:t>
          </a:r>
          <a:r>
            <a:rPr lang="en-US" sz="2000" kern="1200">
              <a:latin typeface="Tw Cen MT" panose="020B0602020104020603"/>
            </a:rPr>
            <a:t> </a:t>
          </a:r>
          <a:r>
            <a:rPr lang="en-US" sz="2000" kern="1200"/>
            <a:t> </a:t>
          </a:r>
          <a:r>
            <a:rPr lang="en-US" sz="2000" kern="1200">
              <a:latin typeface="Tw Cen MT" panose="020B0602020104020603"/>
            </a:rPr>
            <a:t>Total Expenses in Rooms Department / Total Rooms Occupied</a:t>
          </a:r>
          <a:endParaRPr lang="en-US" sz="2000" kern="1200"/>
        </a:p>
      </dsp:txBody>
      <dsp:txXfrm>
        <a:off x="834116" y="842542"/>
        <a:ext cx="7874054" cy="7221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889000">
            <a:lnSpc>
              <a:spcPct val="100000"/>
            </a:lnSpc>
            <a:spcBef>
              <a:spcPct val="0"/>
            </a:spcBef>
            <a:spcAft>
              <a:spcPct val="35000"/>
            </a:spcAft>
            <a:buNone/>
          </a:pPr>
          <a:r>
            <a:rPr lang="en-US" sz="2000" kern="1200"/>
            <a:t>Formula:</a:t>
          </a:r>
          <a:r>
            <a:rPr lang="en-US" sz="2000" kern="1200">
              <a:latin typeface="Tw Cen MT" panose="020B0602020104020603"/>
            </a:rPr>
            <a:t> </a:t>
          </a:r>
          <a:r>
            <a:rPr lang="en-US" sz="2000" kern="1200"/>
            <a:t> </a:t>
          </a:r>
          <a:r>
            <a:rPr lang="en-US" sz="2000" kern="1200">
              <a:latin typeface="Tw Cen MT" panose="020B0602020104020603"/>
            </a:rPr>
            <a:t>Total Expenses in Rooms Department / Total Rooms Occupied</a:t>
          </a:r>
          <a:endParaRPr lang="en-US" sz="2000" kern="1200"/>
        </a:p>
      </dsp:txBody>
      <dsp:txXfrm>
        <a:off x="834116" y="842542"/>
        <a:ext cx="7874054" cy="722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Labor Costs / Gross Sales</a:t>
          </a:r>
          <a:endParaRPr lang="en-US" sz="2500" kern="1200"/>
        </a:p>
      </dsp:txBody>
      <dsp:txXfrm>
        <a:off x="834116" y="842542"/>
        <a:ext cx="7874054" cy="7221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rtl="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Labor Costs / Gross Sales</a:t>
          </a:r>
          <a:endParaRPr lang="en-US" sz="2500" kern="1200"/>
        </a:p>
      </dsp:txBody>
      <dsp:txXfrm>
        <a:off x="834116" y="842542"/>
        <a:ext cx="7874054" cy="7221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933450">
            <a:lnSpc>
              <a:spcPct val="100000"/>
            </a:lnSpc>
            <a:spcBef>
              <a:spcPct val="0"/>
            </a:spcBef>
            <a:spcAft>
              <a:spcPct val="35000"/>
            </a:spcAft>
            <a:buNone/>
          </a:pPr>
          <a:r>
            <a:rPr lang="en-US" sz="2100" kern="1200"/>
            <a:t>Formula:</a:t>
          </a:r>
          <a:r>
            <a:rPr lang="en-US" sz="2100" kern="1200">
              <a:latin typeface="Tw Cen MT" panose="020B0602020104020603"/>
            </a:rPr>
            <a:t> </a:t>
          </a:r>
          <a:r>
            <a:rPr lang="en-US" sz="2100" kern="1200"/>
            <a:t> </a:t>
          </a:r>
          <a:r>
            <a:rPr lang="en-US" sz="2100" kern="1200">
              <a:solidFill>
                <a:schemeClr val="tx1"/>
              </a:solidFill>
              <a:latin typeface="Calibri"/>
              <a:ea typeface="Calibri"/>
              <a:cs typeface="Calibri"/>
            </a:rPr>
            <a:t>Beginning Inventory + Purchases – Ending Inventory = COGS</a:t>
          </a:r>
        </a:p>
      </dsp:txBody>
      <dsp:txXfrm>
        <a:off x="834116" y="842542"/>
        <a:ext cx="7874054" cy="7221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COGS / Total Revenue</a:t>
          </a:r>
          <a:endParaRPr lang="en-US" sz="2500" kern="1200"/>
        </a:p>
      </dsp:txBody>
      <dsp:txXfrm>
        <a:off x="834116" y="842542"/>
        <a:ext cx="7874054" cy="7221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DBA0A-F2B9-4555-9196-FBD87EB32AAC}">
      <dsp:nvSpPr>
        <dsp:cNvPr id="0" name=""/>
        <dsp:cNvSpPr/>
      </dsp:nvSpPr>
      <dsp:spPr>
        <a:xfrm>
          <a:off x="0" y="842542"/>
          <a:ext cx="8708171" cy="72217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4196C-38FD-4BC8-9B70-7AECDE0DA932}">
      <dsp:nvSpPr>
        <dsp:cNvPr id="0" name=""/>
        <dsp:cNvSpPr/>
      </dsp:nvSpPr>
      <dsp:spPr>
        <a:xfrm>
          <a:off x="218459" y="1005032"/>
          <a:ext cx="397198" cy="397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05C32-8EE5-46CA-B4FC-6D25E7AD619C}">
      <dsp:nvSpPr>
        <dsp:cNvPr id="0" name=""/>
        <dsp:cNvSpPr/>
      </dsp:nvSpPr>
      <dsp:spPr>
        <a:xfrm>
          <a:off x="834116" y="842542"/>
          <a:ext cx="7874054" cy="72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431" tIns="76431" rIns="76431" bIns="76431" numCol="1" spcCol="1270" anchor="ctr" anchorCtr="0">
          <a:noAutofit/>
        </a:bodyPr>
        <a:lstStyle/>
        <a:p>
          <a:pPr marL="0" lvl="0" indent="0" algn="l" defTabSz="1111250">
            <a:lnSpc>
              <a:spcPct val="100000"/>
            </a:lnSpc>
            <a:spcBef>
              <a:spcPct val="0"/>
            </a:spcBef>
            <a:spcAft>
              <a:spcPct val="35000"/>
            </a:spcAft>
            <a:buNone/>
          </a:pPr>
          <a:r>
            <a:rPr lang="en-US" sz="2500" kern="1200"/>
            <a:t>Formula:</a:t>
          </a:r>
          <a:r>
            <a:rPr lang="en-US" sz="2500" kern="1200">
              <a:latin typeface="Tw Cen MT" panose="020B0602020104020603"/>
            </a:rPr>
            <a:t> </a:t>
          </a:r>
          <a:r>
            <a:rPr lang="en-US" sz="2500" kern="1200"/>
            <a:t> </a:t>
          </a:r>
          <a:r>
            <a:rPr lang="en-US" sz="2500" kern="1200">
              <a:latin typeface="Tw Cen MT" panose="020B0602020104020603"/>
            </a:rPr>
            <a:t>COGS / Total Revenue</a:t>
          </a:r>
          <a:endParaRPr lang="en-US" sz="2500" kern="1200"/>
        </a:p>
      </dsp:txBody>
      <dsp:txXfrm>
        <a:off x="834116" y="842542"/>
        <a:ext cx="7874054" cy="7221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9/23/2024</a:t>
            </a:fld>
            <a:endParaRPr lang="en-US"/>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9/23/2024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Unaccoutnable</a:t>
            </a:r>
            <a:r>
              <a:rPr lang="en-US"/>
              <a:t>  Earn CPE for listening</a:t>
            </a:r>
          </a:p>
          <a:p>
            <a:r>
              <a:rPr lang="en-US"/>
              <a:t>Throw it back to Sarah</a:t>
            </a:r>
          </a:p>
        </p:txBody>
      </p:sp>
      <p:sp>
        <p:nvSpPr>
          <p:cNvPr id="4" name="Slide Number Placeholder 3"/>
          <p:cNvSpPr>
            <a:spLocks noGrp="1"/>
          </p:cNvSpPr>
          <p:nvPr>
            <p:ph type="sldNum" sz="quarter" idx="10"/>
          </p:nvPr>
        </p:nvSpPr>
        <p:spPr/>
        <p:txBody>
          <a:bodyPr/>
          <a:lstStyle/>
          <a:p>
            <a:fld id="{6336304E-FDE3-4B4F-A3B7-EBE87F3FA5E2}" type="slidenum">
              <a:rPr lang="en-US" smtClean="0"/>
              <a:t>47</a:t>
            </a:fld>
            <a:endParaRPr lang="en-US"/>
          </a:p>
        </p:txBody>
      </p:sp>
    </p:spTree>
    <p:extLst>
      <p:ext uri="{BB962C8B-B14F-4D97-AF65-F5344CB8AC3E}">
        <p14:creationId xmlns:p14="http://schemas.microsoft.com/office/powerpoint/2010/main" val="405712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But also a fun fact, I’m a Dweeb.  I love Automating, I’m always up for a board game, KPIs, and I’m the type of guy that will watch a sporting event and have the state sheet open on my phone.  I love Numbers.</a:t>
            </a:r>
            <a:br>
              <a:rPr lang="en-US"/>
            </a:br>
            <a:br>
              <a:rPr lang="en-US"/>
            </a:br>
            <a:r>
              <a:rPr lang="en-US"/>
              <a:t>In fact, I love statistics so much, I want to devote my time today to giving credit to one of the greatest heroes of any professional sport ever…. The Scoreboard.</a:t>
            </a:r>
          </a:p>
          <a:p>
            <a:endParaRPr lang="en-US"/>
          </a:p>
        </p:txBody>
      </p:sp>
      <p:sp>
        <p:nvSpPr>
          <p:cNvPr id="4" name="Slide Number Placeholder 3"/>
          <p:cNvSpPr>
            <a:spLocks noGrp="1"/>
          </p:cNvSpPr>
          <p:nvPr>
            <p:ph type="sldNum" sz="quarter" idx="5"/>
          </p:nvPr>
        </p:nvSpPr>
        <p:spPr/>
        <p:txBody>
          <a:bodyPr/>
          <a:lstStyle/>
          <a:p>
            <a:fld id="{F98FBBB2-817E-4F8B-80C3-E44A16B6B877}" type="slidenum">
              <a:rPr lang="en-US" smtClean="0"/>
              <a:t>2</a:t>
            </a:fld>
            <a:endParaRPr lang="en-US"/>
          </a:p>
        </p:txBody>
      </p:sp>
    </p:spTree>
    <p:extLst>
      <p:ext uri="{BB962C8B-B14F-4D97-AF65-F5344CB8AC3E}">
        <p14:creationId xmlns:p14="http://schemas.microsoft.com/office/powerpoint/2010/main" val="391230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Baseball – Hand Scorecards</a:t>
            </a:r>
          </a:p>
          <a:p>
            <a:endParaRPr lang="en-US"/>
          </a:p>
          <a:p>
            <a:r>
              <a:rPr lang="en-US"/>
              <a:t>People would track the score of the game, and compare notes with others.  If you arrived late or went to the bathroom you have missed a play.  You’d have to rely on others to catch you up.  </a:t>
            </a:r>
          </a:p>
          <a:p>
            <a:r>
              <a:rPr lang="en-US"/>
              <a:t>- </a:t>
            </a:r>
          </a:p>
          <a:p>
            <a:r>
              <a:rPr lang="en-US"/>
              <a:t>First Scoreboard in US in 1893 at Harvard football Thanksgiving Game</a:t>
            </a:r>
          </a:p>
          <a:p>
            <a:endParaRPr lang="en-US"/>
          </a:p>
          <a:p>
            <a:r>
              <a:rPr lang="en-US"/>
              <a:t>Baseball brings around the Electronic Scoreboard in the 1900s</a:t>
            </a:r>
          </a:p>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a:t>Scoreboard changed the way the game was watched</a:t>
            </a:r>
          </a:p>
          <a:p>
            <a:pPr marL="0" lvl="0" indent="0" algn="l" rtl="0">
              <a:lnSpc>
                <a:spcPct val="117999"/>
              </a:lnSpc>
              <a:spcBef>
                <a:spcPts val="0"/>
              </a:spcBef>
              <a:spcAft>
                <a:spcPts val="0"/>
              </a:spcAft>
              <a:buSzPts val="1400"/>
              <a:buNone/>
            </a:pPr>
            <a:endParaRPr lang="en-US"/>
          </a:p>
          <a:p>
            <a:pPr marL="0" lvl="0" indent="0" algn="l" rtl="0">
              <a:lnSpc>
                <a:spcPct val="117999"/>
              </a:lnSpc>
              <a:spcBef>
                <a:spcPts val="0"/>
              </a:spcBef>
              <a:spcAft>
                <a:spcPts val="0"/>
              </a:spcAft>
              <a:buSzPts val="1400"/>
              <a:buNone/>
            </a:pPr>
            <a:endParaRPr lang="en-US"/>
          </a:p>
          <a:p>
            <a:pPr marL="0" lvl="0" indent="0" algn="l" rtl="0">
              <a:lnSpc>
                <a:spcPct val="117999"/>
              </a:lnSpc>
              <a:spcBef>
                <a:spcPts val="0"/>
              </a:spcBef>
              <a:spcAft>
                <a:spcPts val="0"/>
              </a:spcAft>
              <a:buSzPts val="1400"/>
              <a:buNone/>
            </a:pPr>
            <a:r>
              <a:rPr lang="en-US"/>
              <a:t>Foul counts has a Significant impact on the strategy of the game</a:t>
            </a:r>
          </a:p>
          <a:p>
            <a:pPr marL="0" lvl="0" indent="0" algn="l" rtl="0">
              <a:lnSpc>
                <a:spcPct val="117999"/>
              </a:lnSpc>
              <a:spcBef>
                <a:spcPts val="0"/>
              </a:spcBef>
              <a:spcAft>
                <a:spcPts val="0"/>
              </a:spcAft>
              <a:buSzPts val="1400"/>
              <a:buNone/>
            </a:pPr>
            <a:endParaRPr lang="en-US"/>
          </a:p>
          <a:p>
            <a:pPr marL="0" lvl="0" indent="0" algn="l" rtl="0">
              <a:lnSpc>
                <a:spcPct val="117999"/>
              </a:lnSpc>
              <a:spcBef>
                <a:spcPts val="0"/>
              </a:spcBef>
              <a:spcAft>
                <a:spcPts val="0"/>
              </a:spcAft>
              <a:buSzPts val="1400"/>
              <a:buNone/>
            </a:pPr>
            <a:r>
              <a:rPr lang="en-US"/>
              <a:t>Scoreboard not only allowed all of us to view the game the same way, but also allowed for my favorite trash talk of all time.  “</a:t>
            </a:r>
            <a:r>
              <a:rPr lang="en-US" err="1"/>
              <a:t>ScoreBoard</a:t>
            </a:r>
            <a:r>
              <a:rPr lang="en-US"/>
              <a:t>”</a:t>
            </a:r>
          </a:p>
          <a:p>
            <a:pPr marL="0" lvl="0" indent="0" algn="l" rtl="0">
              <a:lnSpc>
                <a:spcPct val="117999"/>
              </a:lnSpc>
              <a:spcBef>
                <a:spcPts val="0"/>
              </a:spcBef>
              <a:spcAft>
                <a:spcPts val="0"/>
              </a:spcAft>
              <a:buSzPts val="1400"/>
              <a:buNone/>
            </a:pPr>
            <a:endParaRPr lang="en-US"/>
          </a:p>
          <a:p>
            <a:pPr marL="0" lvl="0" indent="0" algn="l" rtl="0">
              <a:lnSpc>
                <a:spcPct val="117999"/>
              </a:lnSpc>
              <a:spcBef>
                <a:spcPts val="0"/>
              </a:spcBef>
              <a:spcAft>
                <a:spcPts val="0"/>
              </a:spcAft>
              <a:buSzPts val="1400"/>
              <a:buNone/>
            </a:pPr>
            <a:r>
              <a:rPr lang="en-US"/>
              <a:t>We need to not just show our clients the Final Score (Profit and Loss), but what things are happening in their biz that they can focus on to affect the final score.</a:t>
            </a:r>
          </a:p>
          <a:p>
            <a:endParaRPr lang="en-US"/>
          </a:p>
          <a:p>
            <a:endParaRPr lang="en-US"/>
          </a:p>
        </p:txBody>
      </p:sp>
      <p:sp>
        <p:nvSpPr>
          <p:cNvPr id="4" name="Slide Number Placeholder 3"/>
          <p:cNvSpPr>
            <a:spLocks noGrp="1"/>
          </p:cNvSpPr>
          <p:nvPr>
            <p:ph type="sldNum" sz="quarter" idx="5"/>
          </p:nvPr>
        </p:nvSpPr>
        <p:spPr/>
        <p:txBody>
          <a:bodyPr/>
          <a:lstStyle/>
          <a:p>
            <a:fld id="{F98FBBB2-817E-4F8B-80C3-E44A16B6B877}" type="slidenum">
              <a:rPr lang="en-US" smtClean="0"/>
              <a:t>4</a:t>
            </a:fld>
            <a:endParaRPr lang="en-US"/>
          </a:p>
        </p:txBody>
      </p:sp>
    </p:spTree>
    <p:extLst>
      <p:ext uri="{BB962C8B-B14F-4D97-AF65-F5344CB8AC3E}">
        <p14:creationId xmlns:p14="http://schemas.microsoft.com/office/powerpoint/2010/main" val="113806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will look at profit and think, July is going bad.  Time for a new manager.</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7</a:t>
            </a:fld>
            <a:endParaRPr lang="en-US" noProof="0"/>
          </a:p>
        </p:txBody>
      </p:sp>
    </p:spTree>
    <p:extLst>
      <p:ext uri="{BB962C8B-B14F-4D97-AF65-F5344CB8AC3E}">
        <p14:creationId xmlns:p14="http://schemas.microsoft.com/office/powerpoint/2010/main" val="120968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READY TO TUNE OUT NOW, STICK AROUND, WE ARE GOING TO JUMP INTO SOME MORE COMPLICATED STUFF, BUT LETS START WITH SOME SOFTBALLS</a:t>
            </a:r>
          </a:p>
        </p:txBody>
      </p:sp>
      <p:sp>
        <p:nvSpPr>
          <p:cNvPr id="4" name="Slide Number Placeholder 3"/>
          <p:cNvSpPr>
            <a:spLocks noGrp="1"/>
          </p:cNvSpPr>
          <p:nvPr>
            <p:ph type="sldNum" sz="quarter" idx="5"/>
          </p:nvPr>
        </p:nvSpPr>
        <p:spPr/>
        <p:txBody>
          <a:bodyPr/>
          <a:lstStyle/>
          <a:p>
            <a:fld id="{F98FBBB2-817E-4F8B-80C3-E44A16B6B877}" type="slidenum">
              <a:rPr lang="en-US" smtClean="0"/>
              <a:t>8</a:t>
            </a:fld>
            <a:endParaRPr lang="en-US"/>
          </a:p>
        </p:txBody>
      </p:sp>
    </p:spTree>
    <p:extLst>
      <p:ext uri="{BB962C8B-B14F-4D97-AF65-F5344CB8AC3E}">
        <p14:creationId xmlns:p14="http://schemas.microsoft.com/office/powerpoint/2010/main" val="384963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17</a:t>
            </a:fld>
            <a:endParaRPr lang="en-US" noProof="0"/>
          </a:p>
        </p:txBody>
      </p:sp>
    </p:spTree>
    <p:extLst>
      <p:ext uri="{BB962C8B-B14F-4D97-AF65-F5344CB8AC3E}">
        <p14:creationId xmlns:p14="http://schemas.microsoft.com/office/powerpoint/2010/main" val="372605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“keep it simple”</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45</a:t>
            </a:fld>
            <a:endParaRPr lang="en-US" noProof="0"/>
          </a:p>
        </p:txBody>
      </p:sp>
    </p:spTree>
    <p:extLst>
      <p:ext uri="{BB962C8B-B14F-4D97-AF65-F5344CB8AC3E}">
        <p14:creationId xmlns:p14="http://schemas.microsoft.com/office/powerpoint/2010/main" val="158975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Scoreboard Reference!</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46</a:t>
            </a:fld>
            <a:endParaRPr lang="en-US" noProof="0"/>
          </a:p>
        </p:txBody>
      </p:sp>
    </p:spTree>
    <p:extLst>
      <p:ext uri="{BB962C8B-B14F-4D97-AF65-F5344CB8AC3E}">
        <p14:creationId xmlns:p14="http://schemas.microsoft.com/office/powerpoint/2010/main" val="2530381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A logo with text on it&#10;&#10;Description automatically generated">
            <a:extLst>
              <a:ext uri="{FF2B5EF4-FFF2-40B4-BE49-F238E27FC236}">
                <a16:creationId xmlns:a16="http://schemas.microsoft.com/office/drawing/2014/main" id="{F5F9ABA1-0134-1226-24A6-3891974B558A}"/>
              </a:ext>
            </a:extLst>
          </p:cNvPr>
          <p:cNvPicPr>
            <a:picLocks noChangeAspect="1"/>
          </p:cNvPicPr>
          <p:nvPr userDrawn="1"/>
        </p:nvPicPr>
        <p:blipFill>
          <a:blip r:embed="rId2"/>
          <a:stretch>
            <a:fillRect/>
          </a:stretch>
        </p:blipFill>
        <p:spPr>
          <a:xfrm>
            <a:off x="9549530" y="4976447"/>
            <a:ext cx="2519162" cy="1776046"/>
          </a:xfrm>
          <a:prstGeom prst="rect">
            <a:avLst/>
          </a:prstGeom>
        </p:spPr>
      </p:pic>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a:t>Website </a:t>
            </a:r>
            <a:r>
              <a:rPr lang="en-US" noProof="0" err="1"/>
              <a:t>url</a:t>
            </a:r>
            <a:r>
              <a:rPr lang="en-US" noProof="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Wireless with solid fill">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3600" b="1" cap="all" baseline="0">
                <a:solidFill>
                  <a:schemeClr val="accent1"/>
                </a:solidFill>
                <a:ea typeface="+mn-ea"/>
                <a:cs typeface="+mn-cs"/>
              </a:defRPr>
            </a:lvl1pPr>
          </a:lstStyle>
          <a:p>
            <a:pPr marL="0" lvl="0"/>
            <a:r>
              <a:rPr lang="en-US" noProof="0"/>
              <a:t>Click to edit Master title style</a:t>
            </a:r>
          </a:p>
        </p:txBody>
      </p:sp>
      <p:pic>
        <p:nvPicPr>
          <p:cNvPr id="11" name="Picture 10">
            <a:extLst>
              <a:ext uri="{FF2B5EF4-FFF2-40B4-BE49-F238E27FC236}">
                <a16:creationId xmlns:a16="http://schemas.microsoft.com/office/drawing/2014/main" id="{75B3EA3A-CEFD-A1C6-9888-31698D67212F}"/>
              </a:ext>
            </a:extLst>
          </p:cNvPr>
          <p:cNvPicPr>
            <a:picLocks noChangeAspect="1"/>
          </p:cNvPicPr>
          <p:nvPr userDrawn="1"/>
        </p:nvPicPr>
        <p:blipFill>
          <a:blip r:embed="rId6"/>
          <a:stretch>
            <a:fillRect/>
          </a:stretch>
        </p:blipFill>
        <p:spPr>
          <a:xfrm>
            <a:off x="6408159" y="5599983"/>
            <a:ext cx="5945034" cy="613617"/>
          </a:xfrm>
          <a:prstGeom prst="rect">
            <a:avLst/>
          </a:prstGeom>
        </p:spPr>
      </p:pic>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with solid fill">
            <a:extLst>
              <a:ext uri="{FF2B5EF4-FFF2-40B4-BE49-F238E27FC236}">
                <a16:creationId xmlns:a16="http://schemas.microsoft.com/office/drawing/2014/main" id="{A686352B-226C-4579-B831-0DC14EC389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41475" y="4452337"/>
            <a:ext cx="387795" cy="387795"/>
          </a:xfrm>
          <a:prstGeom prst="rect">
            <a:avLst/>
          </a:prstGeom>
        </p:spPr>
      </p:pic>
      <p:pic>
        <p:nvPicPr>
          <p:cNvPr id="20" name="Graphic 19" descr="Work from home Wi-Fi with solid fill">
            <a:extLst>
              <a:ext uri="{FF2B5EF4-FFF2-40B4-BE49-F238E27FC236}">
                <a16:creationId xmlns:a16="http://schemas.microsoft.com/office/drawing/2014/main" id="{460C8169-012B-451A-A6C2-6FEC0DC82AF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none" baseline="0" dirty="0" smtClean="0">
                <a:solidFill>
                  <a:schemeClr val="bg1"/>
                </a:solidFill>
              </a:defRPr>
            </a:lvl1pPr>
          </a:lstStyle>
          <a:p>
            <a:pPr marL="228600" lvl="0" indent="-228600"/>
            <a:r>
              <a:rPr lang="en-US" noProof="0"/>
              <a:t>Website </a:t>
            </a:r>
            <a:r>
              <a:rPr lang="en-US" noProof="0" err="1"/>
              <a:t>url</a:t>
            </a:r>
            <a:r>
              <a:rPr lang="en-US" noProof="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3600" b="1" cap="all" baseline="0" dirty="0">
                <a:solidFill>
                  <a:schemeClr val="bg1"/>
                </a:solidFill>
                <a:ea typeface="+mn-ea"/>
                <a:cs typeface="+mn-cs"/>
              </a:defRPr>
            </a:lvl1pPr>
          </a:lstStyle>
          <a:p>
            <a:pPr marL="0" lvl="0"/>
            <a:r>
              <a:rPr lang="en-US" noProof="0"/>
              <a:t>Click to edit Master title style</a:t>
            </a:r>
          </a:p>
        </p:txBody>
      </p:sp>
      <p:pic>
        <p:nvPicPr>
          <p:cNvPr id="3" name="Picture 2">
            <a:extLst>
              <a:ext uri="{FF2B5EF4-FFF2-40B4-BE49-F238E27FC236}">
                <a16:creationId xmlns:a16="http://schemas.microsoft.com/office/drawing/2014/main" id="{CFE68517-B763-F1A5-94EC-5261AB3D3C4B}"/>
              </a:ext>
            </a:extLst>
          </p:cNvPr>
          <p:cNvPicPr>
            <a:picLocks noChangeAspect="1"/>
          </p:cNvPicPr>
          <p:nvPr userDrawn="1"/>
        </p:nvPicPr>
        <p:blipFill>
          <a:blip r:embed="rId6"/>
          <a:stretch>
            <a:fillRect/>
          </a:stretch>
        </p:blipFill>
        <p:spPr>
          <a:xfrm>
            <a:off x="6408159" y="5599983"/>
            <a:ext cx="5857110" cy="604541"/>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5400000">
            <a:off x="1693275" y="1417227"/>
            <a:ext cx="8875339" cy="1083965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userDrawn="1">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7" name="Content Placeholder 2">
            <a:extLst>
              <a:ext uri="{FF2B5EF4-FFF2-40B4-BE49-F238E27FC236}">
                <a16:creationId xmlns:a16="http://schemas.microsoft.com/office/drawing/2014/main" id="{1A1F33A2-66F7-4D85-99DD-7B00F265AC6D}"/>
              </a:ext>
            </a:extLst>
          </p:cNvPr>
          <p:cNvSpPr>
            <a:spLocks noGrp="1"/>
          </p:cNvSpPr>
          <p:nvPr userDrawn="1">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itle 1">
            <a:extLst>
              <a:ext uri="{FF2B5EF4-FFF2-40B4-BE49-F238E27FC236}">
                <a16:creationId xmlns:a16="http://schemas.microsoft.com/office/drawing/2014/main" id="{EF788279-D710-447A-9E71-4D1344575691}"/>
              </a:ext>
            </a:extLst>
          </p:cNvPr>
          <p:cNvSpPr>
            <a:spLocks noGrp="1"/>
          </p:cNvSpPr>
          <p:nvPr userDrawn="1">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grpSp>
        <p:nvGrpSpPr>
          <p:cNvPr id="11" name="Group 10">
            <a:extLst>
              <a:ext uri="{FF2B5EF4-FFF2-40B4-BE49-F238E27FC236}">
                <a16:creationId xmlns:a16="http://schemas.microsoft.com/office/drawing/2014/main" id="{76E27EBC-33C4-933B-4027-48B1CCB21857}"/>
              </a:ext>
            </a:extLst>
          </p:cNvPr>
          <p:cNvGrpSpPr/>
          <p:nvPr userDrawn="1"/>
        </p:nvGrpSpPr>
        <p:grpSpPr>
          <a:xfrm>
            <a:off x="9743650" y="-809993"/>
            <a:ext cx="2910550" cy="3440073"/>
            <a:chOff x="9743650" y="-809993"/>
            <a:chExt cx="2910550" cy="3440073"/>
          </a:xfrm>
          <a:solidFill>
            <a:schemeClr val="bg2"/>
          </a:solidFill>
        </p:grpSpPr>
        <p:sp>
          <p:nvSpPr>
            <p:cNvPr id="25" name="Freeform 6">
              <a:extLst>
                <a:ext uri="{FF2B5EF4-FFF2-40B4-BE49-F238E27FC236}">
                  <a16:creationId xmlns:a16="http://schemas.microsoft.com/office/drawing/2014/main" id="{A9C53936-B93A-4CF6-8766-2FA93ACFEBE3}"/>
                </a:ext>
              </a:extLst>
            </p:cNvPr>
            <p:cNvSpPr>
              <a:spLocks/>
            </p:cNvSpPr>
            <p:nvPr/>
          </p:nvSpPr>
          <p:spPr bwMode="auto">
            <a:xfrm rot="8650774" flipH="1" flipV="1">
              <a:off x="10275458" y="-90574"/>
              <a:ext cx="1275791" cy="244493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4" name="Freeform 5">
              <a:extLst>
                <a:ext uri="{FF2B5EF4-FFF2-40B4-BE49-F238E27FC236}">
                  <a16:creationId xmlns:a16="http://schemas.microsoft.com/office/drawing/2014/main" id="{5D0E179E-CA3D-4874-9ACD-F8990F48F4BF}"/>
                </a:ext>
              </a:extLst>
            </p:cNvPr>
            <p:cNvSpPr>
              <a:spLocks/>
            </p:cNvSpPr>
            <p:nvPr userDrawn="1"/>
          </p:nvSpPr>
          <p:spPr bwMode="auto">
            <a:xfrm rot="8650774" flipH="1" flipV="1">
              <a:off x="9743650" y="-809993"/>
              <a:ext cx="2910550" cy="344007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7" name="Picture 6" descr="A black and white circle with a letter on it&#10;&#10;Description automatically generated">
            <a:extLst>
              <a:ext uri="{FF2B5EF4-FFF2-40B4-BE49-F238E27FC236}">
                <a16:creationId xmlns:a16="http://schemas.microsoft.com/office/drawing/2014/main" id="{F57F3D02-0FF7-04BF-00D3-C558A9F7920F}"/>
              </a:ext>
            </a:extLst>
          </p:cNvPr>
          <p:cNvPicPr>
            <a:picLocks noChangeAspect="1"/>
          </p:cNvPicPr>
          <p:nvPr userDrawn="1"/>
        </p:nvPicPr>
        <p:blipFill>
          <a:blip r:embed="rId2"/>
          <a:stretch>
            <a:fillRect/>
          </a:stretch>
        </p:blipFill>
        <p:spPr>
          <a:xfrm>
            <a:off x="10636271" y="0"/>
            <a:ext cx="1555729" cy="1555729"/>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0EAD355E-71C8-AD44-DAC0-DC580B85C58D}"/>
              </a:ext>
            </a:extLst>
          </p:cNvPr>
          <p:cNvPicPr>
            <a:picLocks noChangeAspect="1"/>
          </p:cNvPicPr>
          <p:nvPr userDrawn="1"/>
        </p:nvPicPr>
        <p:blipFill>
          <a:blip r:embed="rId3"/>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378975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grpSp>
        <p:nvGrpSpPr>
          <p:cNvPr id="3" name="Group 2">
            <a:extLst>
              <a:ext uri="{FF2B5EF4-FFF2-40B4-BE49-F238E27FC236}">
                <a16:creationId xmlns:a16="http://schemas.microsoft.com/office/drawing/2014/main" id="{BCDF50C5-A2A5-CCDE-EB58-0A5C8342046C}"/>
              </a:ext>
            </a:extLst>
          </p:cNvPr>
          <p:cNvGrpSpPr/>
          <p:nvPr userDrawn="1"/>
        </p:nvGrpSpPr>
        <p:grpSpPr>
          <a:xfrm>
            <a:off x="9743650" y="-809993"/>
            <a:ext cx="2910550" cy="3440073"/>
            <a:chOff x="9743650" y="-809993"/>
            <a:chExt cx="2910550" cy="3440073"/>
          </a:xfrm>
          <a:solidFill>
            <a:schemeClr val="bg2"/>
          </a:solidFill>
        </p:grpSpPr>
        <p:sp>
          <p:nvSpPr>
            <p:cNvPr id="4" name="Freeform 6">
              <a:extLst>
                <a:ext uri="{FF2B5EF4-FFF2-40B4-BE49-F238E27FC236}">
                  <a16:creationId xmlns:a16="http://schemas.microsoft.com/office/drawing/2014/main" id="{3DFAF67B-8A0C-5B23-F4F0-96703B5DBB08}"/>
                </a:ext>
              </a:extLst>
            </p:cNvPr>
            <p:cNvSpPr>
              <a:spLocks/>
            </p:cNvSpPr>
            <p:nvPr/>
          </p:nvSpPr>
          <p:spPr bwMode="auto">
            <a:xfrm rot="8650774" flipH="1" flipV="1">
              <a:off x="10275458" y="-90574"/>
              <a:ext cx="1275791" cy="244493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6" name="Freeform 5">
              <a:extLst>
                <a:ext uri="{FF2B5EF4-FFF2-40B4-BE49-F238E27FC236}">
                  <a16:creationId xmlns:a16="http://schemas.microsoft.com/office/drawing/2014/main" id="{2CB894AD-DEAD-BDE5-F6DB-963E5BE891CA}"/>
                </a:ext>
              </a:extLst>
            </p:cNvPr>
            <p:cNvSpPr>
              <a:spLocks/>
            </p:cNvSpPr>
            <p:nvPr/>
          </p:nvSpPr>
          <p:spPr bwMode="auto">
            <a:xfrm rot="8650774" flipH="1" flipV="1">
              <a:off x="9743650" y="-809993"/>
              <a:ext cx="2910550" cy="344007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2" name="Picture 1" descr="A black and white circle with a letter on it&#10;&#10;Description automatically generated">
            <a:extLst>
              <a:ext uri="{FF2B5EF4-FFF2-40B4-BE49-F238E27FC236}">
                <a16:creationId xmlns:a16="http://schemas.microsoft.com/office/drawing/2014/main" id="{ECA2748C-879F-0F22-123F-2F18267B73E1}"/>
              </a:ext>
            </a:extLst>
          </p:cNvPr>
          <p:cNvPicPr>
            <a:picLocks noChangeAspect="1"/>
          </p:cNvPicPr>
          <p:nvPr userDrawn="1"/>
        </p:nvPicPr>
        <p:blipFill>
          <a:blip r:embed="rId2"/>
          <a:stretch>
            <a:fillRect/>
          </a:stretch>
        </p:blipFill>
        <p:spPr>
          <a:xfrm>
            <a:off x="10636271" y="0"/>
            <a:ext cx="1555729" cy="1555729"/>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F8D0B84C-C395-149D-5D7C-31A46F8C3AEB}"/>
              </a:ext>
            </a:extLst>
          </p:cNvPr>
          <p:cNvPicPr>
            <a:picLocks noChangeAspect="1"/>
          </p:cNvPicPr>
          <p:nvPr userDrawn="1"/>
        </p:nvPicPr>
        <p:blipFill>
          <a:blip r:embed="rId3"/>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2092934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grpSp>
        <p:nvGrpSpPr>
          <p:cNvPr id="3" name="Group 2">
            <a:extLst>
              <a:ext uri="{FF2B5EF4-FFF2-40B4-BE49-F238E27FC236}">
                <a16:creationId xmlns:a16="http://schemas.microsoft.com/office/drawing/2014/main" id="{0F637228-8E02-3456-2317-CC80DB0677DF}"/>
              </a:ext>
            </a:extLst>
          </p:cNvPr>
          <p:cNvGrpSpPr/>
          <p:nvPr userDrawn="1"/>
        </p:nvGrpSpPr>
        <p:grpSpPr>
          <a:xfrm>
            <a:off x="9743650" y="-809993"/>
            <a:ext cx="2910550" cy="3440073"/>
            <a:chOff x="9743650" y="-809993"/>
            <a:chExt cx="2910550" cy="3440073"/>
          </a:xfrm>
          <a:solidFill>
            <a:schemeClr val="bg2"/>
          </a:solidFill>
        </p:grpSpPr>
        <p:sp>
          <p:nvSpPr>
            <p:cNvPr id="4" name="Freeform 6">
              <a:extLst>
                <a:ext uri="{FF2B5EF4-FFF2-40B4-BE49-F238E27FC236}">
                  <a16:creationId xmlns:a16="http://schemas.microsoft.com/office/drawing/2014/main" id="{D690638F-C1FC-6958-AF04-D4CD604C2BEE}"/>
                </a:ext>
              </a:extLst>
            </p:cNvPr>
            <p:cNvSpPr>
              <a:spLocks/>
            </p:cNvSpPr>
            <p:nvPr/>
          </p:nvSpPr>
          <p:spPr bwMode="auto">
            <a:xfrm rot="8650774" flipH="1" flipV="1">
              <a:off x="10275458" y="-90574"/>
              <a:ext cx="1275791" cy="244493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6" name="Freeform 5">
              <a:extLst>
                <a:ext uri="{FF2B5EF4-FFF2-40B4-BE49-F238E27FC236}">
                  <a16:creationId xmlns:a16="http://schemas.microsoft.com/office/drawing/2014/main" id="{CDA95D37-DFAA-8284-BFFB-2E774220263D}"/>
                </a:ext>
              </a:extLst>
            </p:cNvPr>
            <p:cNvSpPr>
              <a:spLocks/>
            </p:cNvSpPr>
            <p:nvPr/>
          </p:nvSpPr>
          <p:spPr bwMode="auto">
            <a:xfrm rot="8650774" flipH="1" flipV="1">
              <a:off x="9743650" y="-809993"/>
              <a:ext cx="2910550" cy="344007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7" name="Picture 6" descr="A black and white circle with a letter on it&#10;&#10;Description automatically generated">
            <a:extLst>
              <a:ext uri="{FF2B5EF4-FFF2-40B4-BE49-F238E27FC236}">
                <a16:creationId xmlns:a16="http://schemas.microsoft.com/office/drawing/2014/main" id="{DE85A07A-11A9-D5D7-76B0-73FCF1575ED1}"/>
              </a:ext>
            </a:extLst>
          </p:cNvPr>
          <p:cNvPicPr>
            <a:picLocks noChangeAspect="1"/>
          </p:cNvPicPr>
          <p:nvPr userDrawn="1"/>
        </p:nvPicPr>
        <p:blipFill>
          <a:blip r:embed="rId2"/>
          <a:stretch>
            <a:fillRect/>
          </a:stretch>
        </p:blipFill>
        <p:spPr>
          <a:xfrm>
            <a:off x="10636271" y="0"/>
            <a:ext cx="1555729" cy="1555729"/>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0B2FCBE3-9CFF-4BA2-243B-8840E7019567}"/>
              </a:ext>
            </a:extLst>
          </p:cNvPr>
          <p:cNvPicPr>
            <a:picLocks noChangeAspect="1"/>
          </p:cNvPicPr>
          <p:nvPr userDrawn="1"/>
        </p:nvPicPr>
        <p:blipFill>
          <a:blip r:embed="rId3"/>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2461794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4" name="Picture 3" descr="A black background with white text&#10;&#10;Description automatically generated">
            <a:extLst>
              <a:ext uri="{FF2B5EF4-FFF2-40B4-BE49-F238E27FC236}">
                <a16:creationId xmlns:a16="http://schemas.microsoft.com/office/drawing/2014/main" id="{D47938C1-6FEA-7BFF-3CBF-552D1C02A6A7}"/>
              </a:ext>
            </a:extLst>
          </p:cNvPr>
          <p:cNvPicPr>
            <a:picLocks noChangeAspect="1"/>
          </p:cNvPicPr>
          <p:nvPr userDrawn="1"/>
        </p:nvPicPr>
        <p:blipFill>
          <a:blip r:embed="rId2"/>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3" name="Group 2">
            <a:extLst>
              <a:ext uri="{FF2B5EF4-FFF2-40B4-BE49-F238E27FC236}">
                <a16:creationId xmlns:a16="http://schemas.microsoft.com/office/drawing/2014/main" id="{CA939505-5459-218B-2348-54C32ED02186}"/>
              </a:ext>
            </a:extLst>
          </p:cNvPr>
          <p:cNvGrpSpPr/>
          <p:nvPr userDrawn="1"/>
        </p:nvGrpSpPr>
        <p:grpSpPr>
          <a:xfrm>
            <a:off x="9743650" y="-809993"/>
            <a:ext cx="2910550" cy="3440073"/>
            <a:chOff x="9743650" y="-809993"/>
            <a:chExt cx="2910550" cy="3440073"/>
          </a:xfrm>
          <a:solidFill>
            <a:schemeClr val="bg2"/>
          </a:solidFill>
        </p:grpSpPr>
        <p:sp>
          <p:nvSpPr>
            <p:cNvPr id="4" name="Freeform 6">
              <a:extLst>
                <a:ext uri="{FF2B5EF4-FFF2-40B4-BE49-F238E27FC236}">
                  <a16:creationId xmlns:a16="http://schemas.microsoft.com/office/drawing/2014/main" id="{6839DE61-3DAD-73B1-9509-A0B6CAFB5F9A}"/>
                </a:ext>
              </a:extLst>
            </p:cNvPr>
            <p:cNvSpPr>
              <a:spLocks/>
            </p:cNvSpPr>
            <p:nvPr/>
          </p:nvSpPr>
          <p:spPr bwMode="auto">
            <a:xfrm rot="8650774" flipH="1" flipV="1">
              <a:off x="10275458" y="-90574"/>
              <a:ext cx="1275791" cy="244493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6" name="Freeform 5">
              <a:extLst>
                <a:ext uri="{FF2B5EF4-FFF2-40B4-BE49-F238E27FC236}">
                  <a16:creationId xmlns:a16="http://schemas.microsoft.com/office/drawing/2014/main" id="{27FCEA09-490C-84DA-88FA-66FBA2097AFF}"/>
                </a:ext>
              </a:extLst>
            </p:cNvPr>
            <p:cNvSpPr>
              <a:spLocks/>
            </p:cNvSpPr>
            <p:nvPr/>
          </p:nvSpPr>
          <p:spPr bwMode="auto">
            <a:xfrm rot="8650774" flipH="1" flipV="1">
              <a:off x="9743650" y="-809993"/>
              <a:ext cx="2910550" cy="344007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pic>
        <p:nvPicPr>
          <p:cNvPr id="7" name="Picture 6" descr="A black and white circle with a letter on it&#10;&#10;Description automatically generated">
            <a:extLst>
              <a:ext uri="{FF2B5EF4-FFF2-40B4-BE49-F238E27FC236}">
                <a16:creationId xmlns:a16="http://schemas.microsoft.com/office/drawing/2014/main" id="{F860B91F-4B08-AD3E-C6B6-B65D1FAA87A4}"/>
              </a:ext>
            </a:extLst>
          </p:cNvPr>
          <p:cNvPicPr>
            <a:picLocks noChangeAspect="1"/>
          </p:cNvPicPr>
          <p:nvPr userDrawn="1"/>
        </p:nvPicPr>
        <p:blipFill>
          <a:blip r:embed="rId2"/>
          <a:stretch>
            <a:fillRect/>
          </a:stretch>
        </p:blipFill>
        <p:spPr>
          <a:xfrm>
            <a:off x="10636271" y="0"/>
            <a:ext cx="1555729" cy="1555729"/>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8C42735D-4C02-FAE6-290C-76D63348EE4F}"/>
              </a:ext>
            </a:extLst>
          </p:cNvPr>
          <p:cNvPicPr>
            <a:picLocks noChangeAspect="1"/>
          </p:cNvPicPr>
          <p:nvPr userDrawn="1"/>
        </p:nvPicPr>
        <p:blipFill>
          <a:blip r:embed="rId3"/>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logo with text on it&#10;&#10;Description automatically generated">
            <a:extLst>
              <a:ext uri="{FF2B5EF4-FFF2-40B4-BE49-F238E27FC236}">
                <a16:creationId xmlns:a16="http://schemas.microsoft.com/office/drawing/2014/main" id="{9B821C69-07FF-9497-644F-E13C6DC43C09}"/>
              </a:ext>
            </a:extLst>
          </p:cNvPr>
          <p:cNvPicPr>
            <a:picLocks noChangeAspect="1"/>
          </p:cNvPicPr>
          <p:nvPr userDrawn="1"/>
        </p:nvPicPr>
        <p:blipFill>
          <a:blip r:embed="rId2"/>
          <a:stretch>
            <a:fillRect/>
          </a:stretch>
        </p:blipFill>
        <p:spPr>
          <a:xfrm>
            <a:off x="9549530" y="4976447"/>
            <a:ext cx="2519162" cy="1776046"/>
          </a:xfrm>
          <a:prstGeom prst="rect">
            <a:avLst/>
          </a:prstGeom>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pic>
        <p:nvPicPr>
          <p:cNvPr id="8" name="Picture 7" descr="A black background with white text&#10;&#10;Description automatically generated">
            <a:extLst>
              <a:ext uri="{FF2B5EF4-FFF2-40B4-BE49-F238E27FC236}">
                <a16:creationId xmlns:a16="http://schemas.microsoft.com/office/drawing/2014/main" id="{8242A805-A0CD-6BE4-F191-800582AB02B9}"/>
              </a:ext>
            </a:extLst>
          </p:cNvPr>
          <p:cNvPicPr>
            <a:picLocks noChangeAspect="1"/>
          </p:cNvPicPr>
          <p:nvPr userDrawn="1"/>
        </p:nvPicPr>
        <p:blipFill>
          <a:blip r:embed="rId2"/>
          <a:stretch>
            <a:fillRect/>
          </a:stretch>
        </p:blipFill>
        <p:spPr>
          <a:xfrm>
            <a:off x="167055" y="6156938"/>
            <a:ext cx="1784838" cy="597602"/>
          </a:xfrm>
          <a:prstGeom prst="rect">
            <a:avLst/>
          </a:prstGeom>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reeform 5">
            <a:extLst>
              <a:ext uri="{FF2B5EF4-FFF2-40B4-BE49-F238E27FC236}">
                <a16:creationId xmlns:a16="http://schemas.microsoft.com/office/drawing/2014/main" id="{DCA6C454-F761-4265-BB5E-DFD947CC3592}"/>
              </a:ext>
            </a:extLst>
          </p:cNvPr>
          <p:cNvSpPr>
            <a:spLocks/>
          </p:cNvSpPr>
          <p:nvPr/>
        </p:nvSpPr>
        <p:spPr bwMode="auto">
          <a:xfrm rot="19402119">
            <a:off x="5606999" y="3953014"/>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rot="19402119">
            <a:off x="5957377" y="4441673"/>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userDrawn="1">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userDrawn="1">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userDrawn="1">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pic>
        <p:nvPicPr>
          <p:cNvPr id="5" name="Picture 4" descr="A black background with white text&#10;&#10;Description automatically generated">
            <a:extLst>
              <a:ext uri="{FF2B5EF4-FFF2-40B4-BE49-F238E27FC236}">
                <a16:creationId xmlns:a16="http://schemas.microsoft.com/office/drawing/2014/main" id="{B3A1B8B9-D5CA-114A-3010-5DD848FC78BC}"/>
              </a:ext>
            </a:extLst>
          </p:cNvPr>
          <p:cNvPicPr>
            <a:picLocks noChangeAspect="1"/>
          </p:cNvPicPr>
          <p:nvPr userDrawn="1"/>
        </p:nvPicPr>
        <p:blipFill>
          <a:blip r:embed="rId2"/>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pic>
        <p:nvPicPr>
          <p:cNvPr id="8" name="Picture 7" descr="A black background with white text&#10;&#10;Description automatically generated">
            <a:extLst>
              <a:ext uri="{FF2B5EF4-FFF2-40B4-BE49-F238E27FC236}">
                <a16:creationId xmlns:a16="http://schemas.microsoft.com/office/drawing/2014/main" id="{89FF79B3-C36E-ACC8-39D7-77E3274044CD}"/>
              </a:ext>
            </a:extLst>
          </p:cNvPr>
          <p:cNvPicPr>
            <a:picLocks noChangeAspect="1"/>
          </p:cNvPicPr>
          <p:nvPr userDrawn="1"/>
        </p:nvPicPr>
        <p:blipFill>
          <a:blip r:embed="rId2"/>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pic>
        <p:nvPicPr>
          <p:cNvPr id="8" name="Picture 7" descr="A black background with white text&#10;&#10;Description automatically generated">
            <a:extLst>
              <a:ext uri="{FF2B5EF4-FFF2-40B4-BE49-F238E27FC236}">
                <a16:creationId xmlns:a16="http://schemas.microsoft.com/office/drawing/2014/main" id="{F209CF09-DB9E-93F6-665C-885090C3FA13}"/>
              </a:ext>
            </a:extLst>
          </p:cNvPr>
          <p:cNvPicPr>
            <a:picLocks noChangeAspect="1"/>
          </p:cNvPicPr>
          <p:nvPr userDrawn="1"/>
        </p:nvPicPr>
        <p:blipFill>
          <a:blip r:embed="rId2"/>
          <a:stretch>
            <a:fillRect/>
          </a:stretch>
        </p:blipFill>
        <p:spPr>
          <a:xfrm>
            <a:off x="167055" y="6156938"/>
            <a:ext cx="1784838" cy="597602"/>
          </a:xfrm>
          <a:prstGeom prst="rect">
            <a:avLst/>
          </a:prstGeom>
        </p:spPr>
      </p:pic>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0" y="1648186"/>
            <a:ext cx="5627076"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pic>
        <p:nvPicPr>
          <p:cNvPr id="8" name="Picture 7" descr="A black background with white text&#10;&#10;Description automatically generated">
            <a:extLst>
              <a:ext uri="{FF2B5EF4-FFF2-40B4-BE49-F238E27FC236}">
                <a16:creationId xmlns:a16="http://schemas.microsoft.com/office/drawing/2014/main" id="{96268E98-E310-7867-9D78-70081D60BCC8}"/>
              </a:ext>
            </a:extLst>
          </p:cNvPr>
          <p:cNvPicPr>
            <a:picLocks noChangeAspect="1"/>
          </p:cNvPicPr>
          <p:nvPr userDrawn="1"/>
        </p:nvPicPr>
        <p:blipFill>
          <a:blip r:embed="rId2"/>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16" name="Freeform 6">
            <a:extLst>
              <a:ext uri="{FF2B5EF4-FFF2-40B4-BE49-F238E27FC236}">
                <a16:creationId xmlns:a16="http://schemas.microsoft.com/office/drawing/2014/main" id="{648D80F5-6727-2916-016B-878EC3A27192}"/>
              </a:ext>
            </a:extLst>
          </p:cNvPr>
          <p:cNvSpPr>
            <a:spLocks/>
          </p:cNvSpPr>
          <p:nvPr/>
        </p:nvSpPr>
        <p:spPr bwMode="auto">
          <a:xfrm rot="8650774" flipH="1" flipV="1">
            <a:off x="10275458" y="-90574"/>
            <a:ext cx="1275791" cy="244493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tx2">
              <a:alpha val="53000"/>
            </a:schemeClr>
          </a:solidFill>
          <a:ln>
            <a:noFill/>
          </a:ln>
        </p:spPr>
        <p:txBody>
          <a:bodyPr vert="horz" wrap="square" lIns="91440" tIns="45720" rIns="91440" bIns="45720" numCol="1" anchor="t" anchorCtr="0" compatLnSpc="1">
            <a:prstTxWarp prst="textNoShape">
              <a:avLst/>
            </a:prstTxWarp>
          </a:bodyPr>
          <a:lstStyle/>
          <a:p>
            <a:endParaRPr lang="en-US" noProof="0"/>
          </a:p>
        </p:txBody>
      </p:sp>
      <p:sp>
        <p:nvSpPr>
          <p:cNvPr id="18" name="Freeform 5">
            <a:extLst>
              <a:ext uri="{FF2B5EF4-FFF2-40B4-BE49-F238E27FC236}">
                <a16:creationId xmlns:a16="http://schemas.microsoft.com/office/drawing/2014/main" id="{2200254A-BDEF-8352-2590-6C433F272BEE}"/>
              </a:ext>
            </a:extLst>
          </p:cNvPr>
          <p:cNvSpPr>
            <a:spLocks/>
          </p:cNvSpPr>
          <p:nvPr/>
        </p:nvSpPr>
        <p:spPr bwMode="auto">
          <a:xfrm rot="8650774" flipH="1" flipV="1">
            <a:off x="9760096" y="-752549"/>
            <a:ext cx="2716363" cy="3433518"/>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tx2">
              <a:alpha val="53000"/>
            </a:schemeClr>
          </a:solidFill>
          <a:ln>
            <a:noFill/>
          </a:ln>
        </p:spPr>
        <p:txBody>
          <a:bodyPr vert="horz" wrap="square" lIns="91440" tIns="45720" rIns="91440" bIns="45720" numCol="1" anchor="t" anchorCtr="0" compatLnSpc="1">
            <a:prstTxWarp prst="textNoShape">
              <a:avLst/>
            </a:prstTxWarp>
          </a:bodyPr>
          <a:lstStyle/>
          <a:p>
            <a:endParaRPr lang="en-US" noProof="0"/>
          </a:p>
        </p:txBody>
      </p:sp>
      <p:pic>
        <p:nvPicPr>
          <p:cNvPr id="7" name="Picture 6" descr="A black and white circle with a letter on it&#10;&#10;Description automatically generated">
            <a:extLst>
              <a:ext uri="{FF2B5EF4-FFF2-40B4-BE49-F238E27FC236}">
                <a16:creationId xmlns:a16="http://schemas.microsoft.com/office/drawing/2014/main" id="{14EF0B3D-61E0-5A74-C348-17795B36FFE0}"/>
              </a:ext>
            </a:extLst>
          </p:cNvPr>
          <p:cNvPicPr>
            <a:picLocks noChangeAspect="1"/>
          </p:cNvPicPr>
          <p:nvPr userDrawn="1"/>
        </p:nvPicPr>
        <p:blipFill>
          <a:blip r:embed="rId2"/>
          <a:stretch>
            <a:fillRect/>
          </a:stretch>
        </p:blipFill>
        <p:spPr>
          <a:xfrm>
            <a:off x="10636271" y="0"/>
            <a:ext cx="1555729" cy="1555729"/>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4DCE6DC5-A740-72A0-7FA7-16EDED9C3B75}"/>
              </a:ext>
            </a:extLst>
          </p:cNvPr>
          <p:cNvPicPr>
            <a:picLocks noChangeAspect="1"/>
          </p:cNvPicPr>
          <p:nvPr userDrawn="1"/>
        </p:nvPicPr>
        <p:blipFill>
          <a:blip r:embed="rId3"/>
          <a:stretch>
            <a:fillRect/>
          </a:stretch>
        </p:blipFill>
        <p:spPr>
          <a:xfrm>
            <a:off x="192934" y="6238029"/>
            <a:ext cx="1784838" cy="597602"/>
          </a:xfrm>
          <a:prstGeom prst="rect">
            <a:avLst/>
          </a:prstGeom>
        </p:spPr>
      </p:pic>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9" name="Oval 8">
            <a:extLst>
              <a:ext uri="{FF2B5EF4-FFF2-40B4-BE49-F238E27FC236}">
                <a16:creationId xmlns:a16="http://schemas.microsoft.com/office/drawing/2014/main" id="{1B26B4BC-3D52-4C1C-85FB-226F0B5201F1}"/>
              </a:ext>
            </a:extLst>
          </p:cNvPr>
          <p:cNvSpPr/>
          <p:nvPr userDrawn="1"/>
        </p:nvSpPr>
        <p:spPr>
          <a:xfrm>
            <a:off x="11363696" y="6409396"/>
            <a:ext cx="280051" cy="280051"/>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pic>
        <p:nvPicPr>
          <p:cNvPr id="2" name="Picture 1" descr="A black background with white text&#10;&#10;Description automatically generated">
            <a:extLst>
              <a:ext uri="{FF2B5EF4-FFF2-40B4-BE49-F238E27FC236}">
                <a16:creationId xmlns:a16="http://schemas.microsoft.com/office/drawing/2014/main" id="{DBFFD5E9-C891-90D8-D907-0E0948A4506D}"/>
              </a:ext>
            </a:extLst>
          </p:cNvPr>
          <p:cNvPicPr>
            <a:picLocks noChangeAspect="1"/>
          </p:cNvPicPr>
          <p:nvPr userDrawn="1"/>
        </p:nvPicPr>
        <p:blipFill>
          <a:blip r:embed="rId2"/>
          <a:stretch>
            <a:fillRect/>
          </a:stretch>
        </p:blipFill>
        <p:spPr>
          <a:xfrm>
            <a:off x="167055" y="6156938"/>
            <a:ext cx="1784838" cy="597602"/>
          </a:xfrm>
          <a:prstGeom prst="rect">
            <a:avLst/>
          </a:prstGeom>
        </p:spPr>
      </p:pic>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9/23/2024</a:t>
            </a:fld>
            <a:endParaRPr lang="en-US" noProof="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8" r:id="rId12"/>
    <p:sldLayoutId id="2147483669" r:id="rId13"/>
    <p:sldLayoutId id="2147483670" r:id="rId14"/>
    <p:sldLayoutId id="2147483671" r:id="rId15"/>
    <p:sldLayoutId id="2147483672" r:id="rId16"/>
    <p:sldLayoutId id="214748367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5.xml"/><Relationship Id="rId7" Type="http://schemas.openxmlformats.org/officeDocument/2006/relationships/image" Target="../media/image35.png"/><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4.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2.png"/><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8.xml"/><Relationship Id="rId7" Type="http://schemas.openxmlformats.org/officeDocument/2006/relationships/image" Target="../media/image43.png"/><Relationship Id="rId2" Type="http://schemas.openxmlformats.org/officeDocument/2006/relationships/diagramData" Target="../diagrams/data8.xml"/><Relationship Id="rId1" Type="http://schemas.openxmlformats.org/officeDocument/2006/relationships/slideLayout" Target="../slideLayouts/slideLayout1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9.xml"/><Relationship Id="rId7" Type="http://schemas.openxmlformats.org/officeDocument/2006/relationships/image" Target="../media/image43.png"/><Relationship Id="rId2" Type="http://schemas.openxmlformats.org/officeDocument/2006/relationships/diagramData" Target="../diagrams/data9.xml"/><Relationship Id="rId1" Type="http://schemas.openxmlformats.org/officeDocument/2006/relationships/slideLayout" Target="../slideLayouts/slideLayout17.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46.png"/><Relationship Id="rId4" Type="http://schemas.openxmlformats.org/officeDocument/2006/relationships/diagramQuickStyle" Target="../diagrams/quickStyle9.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10.xml"/><Relationship Id="rId7" Type="http://schemas.openxmlformats.org/officeDocument/2006/relationships/image" Target="../media/image44.png"/><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Layout" Target="../diagrams/layout11.xml"/><Relationship Id="rId7" Type="http://schemas.openxmlformats.org/officeDocument/2006/relationships/image" Target="../media/image53.png"/><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12.xml"/><Relationship Id="rId7" Type="http://schemas.openxmlformats.org/officeDocument/2006/relationships/image" Target="../media/image53.png"/><Relationship Id="rId2" Type="http://schemas.openxmlformats.org/officeDocument/2006/relationships/diagramData" Target="../diagrams/data12.xml"/><Relationship Id="rId1" Type="http://schemas.openxmlformats.org/officeDocument/2006/relationships/slideLayout" Target="../slideLayouts/slideLayout1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flickr.com/photos/scratch_n_sniff/900980462"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13.xml"/><Relationship Id="rId7" Type="http://schemas.openxmlformats.org/officeDocument/2006/relationships/image" Target="../media/image60.png"/><Relationship Id="rId2" Type="http://schemas.openxmlformats.org/officeDocument/2006/relationships/diagramData" Target="../diagrams/data13.xml"/><Relationship Id="rId1" Type="http://schemas.openxmlformats.org/officeDocument/2006/relationships/slideLayout" Target="../slideLayouts/slideLayout1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14.xml"/><Relationship Id="rId7" Type="http://schemas.openxmlformats.org/officeDocument/2006/relationships/image" Target="../media/image60.png"/><Relationship Id="rId2" Type="http://schemas.openxmlformats.org/officeDocument/2006/relationships/diagramData" Target="../diagrams/data14.xml"/><Relationship Id="rId1" Type="http://schemas.openxmlformats.org/officeDocument/2006/relationships/slideLayout" Target="../slideLayouts/slideLayout1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15.xml"/><Relationship Id="rId7" Type="http://schemas.openxmlformats.org/officeDocument/2006/relationships/image" Target="../media/image63.png"/><Relationship Id="rId2" Type="http://schemas.openxmlformats.org/officeDocument/2006/relationships/diagramData" Target="../diagrams/data15.xml"/><Relationship Id="rId1" Type="http://schemas.openxmlformats.org/officeDocument/2006/relationships/slideLayout" Target="../slideLayouts/slideLayout1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16.xml"/><Relationship Id="rId7" Type="http://schemas.openxmlformats.org/officeDocument/2006/relationships/image" Target="../media/image63.png"/><Relationship Id="rId2" Type="http://schemas.openxmlformats.org/officeDocument/2006/relationships/diagramData" Target="../diagrams/data16.xml"/><Relationship Id="rId1" Type="http://schemas.openxmlformats.org/officeDocument/2006/relationships/slideLayout" Target="../slideLayouts/slideLayout1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66.png"/><Relationship Id="rId2" Type="http://schemas.openxmlformats.org/officeDocument/2006/relationships/diagramData" Target="../diagrams/data17.xml"/><Relationship Id="rId1" Type="http://schemas.openxmlformats.org/officeDocument/2006/relationships/slideLayout" Target="../slideLayouts/slideLayout1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74.png"/><Relationship Id="rId2" Type="http://schemas.openxmlformats.org/officeDocument/2006/relationships/diagramData" Target="../diagrams/data19.xml"/><Relationship Id="rId1" Type="http://schemas.openxmlformats.org/officeDocument/2006/relationships/slideLayout" Target="../slideLayouts/slideLayout1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75.png"/><Relationship Id="rId2" Type="http://schemas.openxmlformats.org/officeDocument/2006/relationships/diagramData" Target="../diagrams/data20.xml"/><Relationship Id="rId1" Type="http://schemas.openxmlformats.org/officeDocument/2006/relationships/slideLayout" Target="../slideLayouts/slideLayout1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91.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2041208"/>
            <a:ext cx="5143500" cy="2090808"/>
          </a:xfrm>
        </p:spPr>
        <p:txBody>
          <a:bodyPr/>
          <a:lstStyle/>
          <a:p>
            <a:r>
              <a:rPr lang="en-US" sz="4400">
                <a:solidFill>
                  <a:srgbClr val="0D1D51"/>
                </a:solidFill>
                <a:latin typeface="TW Cen MT"/>
              </a:rPr>
              <a:t>Understanding key metrics that drive profit and fuel growth</a:t>
            </a:r>
            <a:endParaRPr lang="en-US" sz="4400">
              <a:solidFill>
                <a:srgbClr val="0D1D51"/>
              </a:solidFill>
            </a:endParaRP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43650" y="4412051"/>
            <a:ext cx="5143500" cy="503167"/>
          </a:xfrm>
        </p:spPr>
        <p:txBody>
          <a:bodyPr vert="horz" lIns="91440" tIns="45720" rIns="91440" bIns="45720" rtlCol="0" anchor="t">
            <a:noAutofit/>
          </a:bodyPr>
          <a:lstStyle/>
          <a:p>
            <a:r>
              <a:rPr lang="en-US" sz="3200"/>
              <a:t>Room for improvement</a:t>
            </a:r>
          </a:p>
        </p:txBody>
      </p:sp>
      <p:pic>
        <p:nvPicPr>
          <p:cNvPr id="10" name="Picture Placeholder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a:srcRect/>
          <a:stretch/>
        </p:blipFill>
        <p:spPr>
          <a:xfrm>
            <a:off x="822189" y="795831"/>
            <a:ext cx="5156871" cy="5116231"/>
          </a:xfrm>
        </p:spPr>
      </p:pic>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3D84D6A9-72C1-6EE3-2C27-36DD14CB8B0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10</a:t>
            </a:fld>
            <a:endParaRPr lang="en-US"/>
          </a:p>
        </p:txBody>
      </p:sp>
      <p:sp>
        <p:nvSpPr>
          <p:cNvPr id="2" name="Title 1">
            <a:extLst>
              <a:ext uri="{FF2B5EF4-FFF2-40B4-BE49-F238E27FC236}">
                <a16:creationId xmlns:a16="http://schemas.microsoft.com/office/drawing/2014/main" id="{A8569FDA-651C-E106-0D13-4365899EF127}"/>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kern="1200" cap="all" baseline="0">
                <a:latin typeface="+mj-lt"/>
                <a:ea typeface="+mj-ea"/>
                <a:cs typeface="+mj-cs"/>
              </a:rPr>
              <a:t>Cost per occupied Room</a:t>
            </a:r>
            <a:r>
              <a:rPr lang="en-US" b="1" cap="all"/>
              <a:t> (</a:t>
            </a:r>
            <a:r>
              <a:rPr lang="en-US" b="1" cap="all">
                <a:latin typeface="TW Cen MT"/>
              </a:rPr>
              <a:t>CPOR)</a:t>
            </a:r>
            <a:endParaRPr lang="en-US" b="1" kern="1200" cap="all" baseline="0">
              <a:latin typeface="+mj-lt"/>
              <a:ea typeface="+mj-ea"/>
              <a:cs typeface="+mj-cs"/>
            </a:endParaRPr>
          </a:p>
        </p:txBody>
      </p:sp>
      <p:pic>
        <p:nvPicPr>
          <p:cNvPr id="4" name="Picture 3">
            <a:extLst>
              <a:ext uri="{FF2B5EF4-FFF2-40B4-BE49-F238E27FC236}">
                <a16:creationId xmlns:a16="http://schemas.microsoft.com/office/drawing/2014/main" id="{4675D212-7D59-AF26-B2A6-C688F7B7DFFC}"/>
              </a:ext>
            </a:extLst>
          </p:cNvPr>
          <p:cNvPicPr>
            <a:picLocks noChangeAspect="1"/>
          </p:cNvPicPr>
          <p:nvPr/>
        </p:nvPicPr>
        <p:blipFill>
          <a:blip r:embed="rId2"/>
          <a:stretch>
            <a:fillRect/>
          </a:stretch>
        </p:blipFill>
        <p:spPr>
          <a:xfrm>
            <a:off x="476181" y="2574219"/>
            <a:ext cx="11239637" cy="3463023"/>
          </a:xfrm>
          <a:prstGeom prst="rect">
            <a:avLst/>
          </a:prstGeom>
        </p:spPr>
      </p:pic>
    </p:spTree>
    <p:extLst>
      <p:ext uri="{BB962C8B-B14F-4D97-AF65-F5344CB8AC3E}">
        <p14:creationId xmlns:p14="http://schemas.microsoft.com/office/powerpoint/2010/main" val="2967874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3D7ED-4C60-46CC-9A03-ADBF08ECB26A}"/>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C978DA03-CCE7-4459-8223-F261CB38FAD2}"/>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11</a:t>
            </a:fld>
            <a:endParaRPr lang="en-US"/>
          </a:p>
        </p:txBody>
      </p:sp>
      <p:sp>
        <p:nvSpPr>
          <p:cNvPr id="2" name="Title 1">
            <a:extLst>
              <a:ext uri="{FF2B5EF4-FFF2-40B4-BE49-F238E27FC236}">
                <a16:creationId xmlns:a16="http://schemas.microsoft.com/office/drawing/2014/main" id="{59DBE0C5-9DF7-29A2-C19E-81A308C2E02D}"/>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kern="1200" cap="all" baseline="0">
                <a:latin typeface="+mj-lt"/>
                <a:ea typeface="+mj-ea"/>
                <a:cs typeface="+mj-cs"/>
              </a:rPr>
              <a:t>Cost per occupied Room</a:t>
            </a:r>
            <a:r>
              <a:rPr lang="en-US" b="1" cap="all"/>
              <a:t> (</a:t>
            </a:r>
            <a:r>
              <a:rPr lang="en-US" b="1" cap="all">
                <a:latin typeface="TW Cen MT"/>
              </a:rPr>
              <a:t>CPOR)</a:t>
            </a:r>
            <a:endParaRPr lang="en-US" b="1" kern="1200" cap="all" baseline="0">
              <a:latin typeface="+mj-lt"/>
              <a:ea typeface="+mj-ea"/>
              <a:cs typeface="+mj-cs"/>
            </a:endParaRPr>
          </a:p>
        </p:txBody>
      </p:sp>
      <p:graphicFrame>
        <p:nvGraphicFramePr>
          <p:cNvPr id="8" name="Content Placeholder 2">
            <a:extLst>
              <a:ext uri="{FF2B5EF4-FFF2-40B4-BE49-F238E27FC236}">
                <a16:creationId xmlns:a16="http://schemas.microsoft.com/office/drawing/2014/main" id="{5C82FF7F-60CE-19EE-6F19-219A193428BE}"/>
              </a:ext>
            </a:extLst>
          </p:cNvPr>
          <p:cNvGraphicFramePr>
            <a:graphicFrameLocks noGrp="1"/>
          </p:cNvGraphicFramePr>
          <p:nvPr>
            <p:ph idx="1"/>
          </p:nvPr>
        </p:nvGraphicFramePr>
        <p:xfrm>
          <a:off x="545246" y="692394"/>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AF45037-FDFA-6254-D6E8-B59352470B9F}"/>
              </a:ext>
            </a:extLst>
          </p:cNvPr>
          <p:cNvPicPr>
            <a:picLocks noChangeAspect="1"/>
          </p:cNvPicPr>
          <p:nvPr/>
        </p:nvPicPr>
        <p:blipFill>
          <a:blip r:embed="rId7"/>
          <a:stretch>
            <a:fillRect/>
          </a:stretch>
        </p:blipFill>
        <p:spPr>
          <a:xfrm>
            <a:off x="476181" y="2574219"/>
            <a:ext cx="11239637" cy="3463023"/>
          </a:xfrm>
          <a:prstGeom prst="rect">
            <a:avLst/>
          </a:prstGeom>
        </p:spPr>
      </p:pic>
      <p:pic>
        <p:nvPicPr>
          <p:cNvPr id="7" name="Picture 6">
            <a:extLst>
              <a:ext uri="{FF2B5EF4-FFF2-40B4-BE49-F238E27FC236}">
                <a16:creationId xmlns:a16="http://schemas.microsoft.com/office/drawing/2014/main" id="{867DAB62-EE5A-0FE0-08F4-FA226BB85E46}"/>
              </a:ext>
            </a:extLst>
          </p:cNvPr>
          <p:cNvPicPr>
            <a:picLocks noChangeAspect="1"/>
          </p:cNvPicPr>
          <p:nvPr/>
        </p:nvPicPr>
        <p:blipFill>
          <a:blip r:embed="rId8"/>
          <a:stretch>
            <a:fillRect/>
          </a:stretch>
        </p:blipFill>
        <p:spPr>
          <a:xfrm>
            <a:off x="476181" y="2574219"/>
            <a:ext cx="11279207" cy="3463022"/>
          </a:xfrm>
          <a:prstGeom prst="rect">
            <a:avLst/>
          </a:prstGeom>
        </p:spPr>
      </p:pic>
    </p:spTree>
    <p:extLst>
      <p:ext uri="{BB962C8B-B14F-4D97-AF65-F5344CB8AC3E}">
        <p14:creationId xmlns:p14="http://schemas.microsoft.com/office/powerpoint/2010/main" val="3312139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6D77D-0EF0-8A5D-A14F-411AD4137505}"/>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1A7CC482-9140-5527-6862-EA563555E99C}"/>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12</a:t>
            </a:fld>
            <a:endParaRPr lang="en-US"/>
          </a:p>
        </p:txBody>
      </p:sp>
      <p:sp>
        <p:nvSpPr>
          <p:cNvPr id="2" name="Title 1">
            <a:extLst>
              <a:ext uri="{FF2B5EF4-FFF2-40B4-BE49-F238E27FC236}">
                <a16:creationId xmlns:a16="http://schemas.microsoft.com/office/drawing/2014/main" id="{EB6552A1-F4E5-0606-3E12-D6A83EEBBF91}"/>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kern="1200" cap="all" baseline="0">
                <a:latin typeface="+mj-lt"/>
                <a:ea typeface="+mj-ea"/>
                <a:cs typeface="+mj-cs"/>
              </a:rPr>
              <a:t>Cost per occupied Room</a:t>
            </a:r>
            <a:r>
              <a:rPr lang="en-US" b="1" cap="all"/>
              <a:t> (</a:t>
            </a:r>
            <a:r>
              <a:rPr lang="en-US" b="1" cap="all">
                <a:latin typeface="TW Cen MT"/>
              </a:rPr>
              <a:t>CPOR)</a:t>
            </a:r>
            <a:endParaRPr lang="en-US" b="1" kern="1200" cap="all" baseline="0">
              <a:latin typeface="+mj-lt"/>
              <a:ea typeface="+mj-ea"/>
              <a:cs typeface="+mj-cs"/>
            </a:endParaRPr>
          </a:p>
        </p:txBody>
      </p:sp>
      <p:graphicFrame>
        <p:nvGraphicFramePr>
          <p:cNvPr id="8" name="Content Placeholder 2">
            <a:extLst>
              <a:ext uri="{FF2B5EF4-FFF2-40B4-BE49-F238E27FC236}">
                <a16:creationId xmlns:a16="http://schemas.microsoft.com/office/drawing/2014/main" id="{427FC46A-77B7-6DBD-6781-432AEE3513BC}"/>
              </a:ext>
            </a:extLst>
          </p:cNvPr>
          <p:cNvGraphicFramePr>
            <a:graphicFrameLocks noGrp="1"/>
          </p:cNvGraphicFramePr>
          <p:nvPr>
            <p:ph idx="1"/>
          </p:nvPr>
        </p:nvGraphicFramePr>
        <p:xfrm>
          <a:off x="545246" y="692394"/>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DDD6564-C369-BF63-72D7-867E531A9A1C}"/>
              </a:ext>
            </a:extLst>
          </p:cNvPr>
          <p:cNvPicPr>
            <a:picLocks noChangeAspect="1"/>
          </p:cNvPicPr>
          <p:nvPr/>
        </p:nvPicPr>
        <p:blipFill>
          <a:blip r:embed="rId7"/>
          <a:stretch>
            <a:fillRect/>
          </a:stretch>
        </p:blipFill>
        <p:spPr>
          <a:xfrm>
            <a:off x="476181" y="2574219"/>
            <a:ext cx="11239637" cy="3463023"/>
          </a:xfrm>
          <a:prstGeom prst="rect">
            <a:avLst/>
          </a:prstGeom>
        </p:spPr>
      </p:pic>
      <p:pic>
        <p:nvPicPr>
          <p:cNvPr id="5" name="Picture 4">
            <a:extLst>
              <a:ext uri="{FF2B5EF4-FFF2-40B4-BE49-F238E27FC236}">
                <a16:creationId xmlns:a16="http://schemas.microsoft.com/office/drawing/2014/main" id="{E570150B-429F-0D67-6E0B-63C91E72CB3E}"/>
              </a:ext>
            </a:extLst>
          </p:cNvPr>
          <p:cNvPicPr>
            <a:picLocks noChangeAspect="1"/>
          </p:cNvPicPr>
          <p:nvPr/>
        </p:nvPicPr>
        <p:blipFill rotWithShape="1">
          <a:blip r:embed="rId8"/>
          <a:srcRect l="635" r="757"/>
          <a:stretch/>
        </p:blipFill>
        <p:spPr>
          <a:xfrm>
            <a:off x="545247" y="2685496"/>
            <a:ext cx="10736026" cy="3331955"/>
          </a:xfrm>
          <a:prstGeom prst="rect">
            <a:avLst/>
          </a:prstGeom>
        </p:spPr>
      </p:pic>
    </p:spTree>
    <p:extLst>
      <p:ext uri="{BB962C8B-B14F-4D97-AF65-F5344CB8AC3E}">
        <p14:creationId xmlns:p14="http://schemas.microsoft.com/office/powerpoint/2010/main" val="705068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4986-AAE6-94B9-D285-EC1721FCC33B}"/>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29AF6E11-92F9-0833-858D-390B98EBB00F}"/>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13</a:t>
            </a:fld>
            <a:endParaRPr lang="en-US"/>
          </a:p>
        </p:txBody>
      </p:sp>
      <p:sp>
        <p:nvSpPr>
          <p:cNvPr id="2" name="Title 1">
            <a:extLst>
              <a:ext uri="{FF2B5EF4-FFF2-40B4-BE49-F238E27FC236}">
                <a16:creationId xmlns:a16="http://schemas.microsoft.com/office/drawing/2014/main" id="{B62D7B5B-62B0-0569-A3E5-16B1925B7F9F}"/>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kern="1200" cap="all" baseline="0">
                <a:latin typeface="+mj-lt"/>
                <a:ea typeface="+mj-ea"/>
                <a:cs typeface="+mj-cs"/>
              </a:rPr>
              <a:t>Cost per occupied Room</a:t>
            </a:r>
            <a:r>
              <a:rPr lang="en-US" b="1" cap="all"/>
              <a:t> (</a:t>
            </a:r>
            <a:r>
              <a:rPr lang="en-US" b="1" cap="all">
                <a:latin typeface="TW Cen MT"/>
              </a:rPr>
              <a:t>CPOR)</a:t>
            </a:r>
            <a:endParaRPr lang="en-US" b="1" kern="1200" cap="all" baseline="0">
              <a:latin typeface="+mj-lt"/>
              <a:ea typeface="+mj-ea"/>
              <a:cs typeface="+mj-cs"/>
            </a:endParaRPr>
          </a:p>
        </p:txBody>
      </p:sp>
      <p:graphicFrame>
        <p:nvGraphicFramePr>
          <p:cNvPr id="8" name="Content Placeholder 2">
            <a:extLst>
              <a:ext uri="{FF2B5EF4-FFF2-40B4-BE49-F238E27FC236}">
                <a16:creationId xmlns:a16="http://schemas.microsoft.com/office/drawing/2014/main" id="{A32EBC82-8AA8-CBC4-E502-B6DA676D2C12}"/>
              </a:ext>
            </a:extLst>
          </p:cNvPr>
          <p:cNvGraphicFramePr>
            <a:graphicFrameLocks noGrp="1"/>
          </p:cNvGraphicFramePr>
          <p:nvPr>
            <p:ph idx="1"/>
          </p:nvPr>
        </p:nvGraphicFramePr>
        <p:xfrm>
          <a:off x="545246" y="692394"/>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5052DEB7-6620-BA8A-ABF7-084BB128F04E}"/>
              </a:ext>
            </a:extLst>
          </p:cNvPr>
          <p:cNvPicPr>
            <a:picLocks noChangeAspect="1"/>
          </p:cNvPicPr>
          <p:nvPr/>
        </p:nvPicPr>
        <p:blipFill>
          <a:blip r:embed="rId7"/>
          <a:stretch>
            <a:fillRect/>
          </a:stretch>
        </p:blipFill>
        <p:spPr>
          <a:xfrm>
            <a:off x="545246" y="2574219"/>
            <a:ext cx="10867386" cy="3297771"/>
          </a:xfrm>
          <a:prstGeom prst="rect">
            <a:avLst/>
          </a:prstGeom>
        </p:spPr>
      </p:pic>
    </p:spTree>
    <p:extLst>
      <p:ext uri="{BB962C8B-B14F-4D97-AF65-F5344CB8AC3E}">
        <p14:creationId xmlns:p14="http://schemas.microsoft.com/office/powerpoint/2010/main" val="2846489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B8423B-3DE6-237A-AD5F-2B9AD0C1917D}"/>
              </a:ext>
            </a:extLst>
          </p:cNvPr>
          <p:cNvSpPr>
            <a:spLocks noGrp="1"/>
          </p:cNvSpPr>
          <p:nvPr>
            <p:ph type="sldNum" sz="quarter" idx="12"/>
          </p:nvPr>
        </p:nvSpPr>
        <p:spPr/>
        <p:txBody>
          <a:bodyPr anchor="ctr">
            <a:normAutofit/>
          </a:bodyPr>
          <a:lstStyle/>
          <a:p>
            <a:pPr>
              <a:spcAft>
                <a:spcPts val="600"/>
              </a:spcAft>
            </a:pPr>
            <a:fld id="{9EC71654-96A5-4280-94F3-931C61A9F92C}" type="slidenum">
              <a:rPr lang="en-US" noProof="0" smtClean="0"/>
              <a:pPr>
                <a:spcAft>
                  <a:spcPts val="600"/>
                </a:spcAft>
              </a:pPr>
              <a:t>14</a:t>
            </a:fld>
            <a:endParaRPr lang="en-US" noProof="0"/>
          </a:p>
        </p:txBody>
      </p:sp>
      <p:sp>
        <p:nvSpPr>
          <p:cNvPr id="3" name="Title 2">
            <a:extLst>
              <a:ext uri="{FF2B5EF4-FFF2-40B4-BE49-F238E27FC236}">
                <a16:creationId xmlns:a16="http://schemas.microsoft.com/office/drawing/2014/main" id="{4D68E203-296C-C08A-6E54-7C313027F70E}"/>
              </a:ext>
            </a:extLst>
          </p:cNvPr>
          <p:cNvSpPr>
            <a:spLocks noGrp="1"/>
          </p:cNvSpPr>
          <p:nvPr>
            <p:ph type="title"/>
          </p:nvPr>
        </p:nvSpPr>
        <p:spPr/>
        <p:txBody>
          <a:bodyPr anchor="b">
            <a:normAutofit/>
          </a:bodyPr>
          <a:lstStyle/>
          <a:p>
            <a:r>
              <a:rPr lang="en-US"/>
              <a:t>Two biggest Culprits of poor profit margin</a:t>
            </a:r>
          </a:p>
        </p:txBody>
      </p:sp>
      <p:sp>
        <p:nvSpPr>
          <p:cNvPr id="8" name="Oval 7">
            <a:extLst>
              <a:ext uri="{FF2B5EF4-FFF2-40B4-BE49-F238E27FC236}">
                <a16:creationId xmlns:a16="http://schemas.microsoft.com/office/drawing/2014/main" id="{F3B43C5F-C2A7-2A2A-7C6A-EEC7BDED11B0}"/>
              </a:ext>
            </a:extLst>
          </p:cNvPr>
          <p:cNvSpPr/>
          <p:nvPr/>
        </p:nvSpPr>
        <p:spPr>
          <a:xfrm>
            <a:off x="2721869" y="2201293"/>
            <a:ext cx="2196000" cy="2196000"/>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Team">
            <a:extLst>
              <a:ext uri="{FF2B5EF4-FFF2-40B4-BE49-F238E27FC236}">
                <a16:creationId xmlns:a16="http://schemas.microsoft.com/office/drawing/2014/main" id="{4642F302-EF97-5691-BCD6-84AB2BD6EE83}"/>
              </a:ext>
            </a:extLst>
          </p:cNvPr>
          <p:cNvSpPr/>
          <p:nvPr/>
        </p:nvSpPr>
        <p:spPr>
          <a:xfrm>
            <a:off x="3189869" y="2669294"/>
            <a:ext cx="1260000" cy="1260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071F1936-D608-2F2E-9D65-CDFB29B86B88}"/>
              </a:ext>
            </a:extLst>
          </p:cNvPr>
          <p:cNvSpPr/>
          <p:nvPr/>
        </p:nvSpPr>
        <p:spPr>
          <a:xfrm>
            <a:off x="2019869" y="5081294"/>
            <a:ext cx="3600000" cy="720000"/>
          </a:xfrm>
          <a:custGeom>
            <a:avLst/>
            <a:gdLst>
              <a:gd name="connsiteX0" fmla="*/ 0 w 3600000"/>
              <a:gd name="connsiteY0" fmla="*/ 0 h 720000"/>
              <a:gd name="connsiteX1" fmla="*/ 3600000 w 3600000"/>
              <a:gd name="connsiteY1" fmla="*/ 0 h 720000"/>
              <a:gd name="connsiteX2" fmla="*/ 3600000 w 3600000"/>
              <a:gd name="connsiteY2" fmla="*/ 720000 h 720000"/>
              <a:gd name="connsiteX3" fmla="*/ 0 w 3600000"/>
              <a:gd name="connsiteY3" fmla="*/ 720000 h 720000"/>
              <a:gd name="connsiteX4" fmla="*/ 0 w 36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720000">
                <a:moveTo>
                  <a:pt x="0" y="0"/>
                </a:moveTo>
                <a:lnTo>
                  <a:pt x="3600000" y="0"/>
                </a:lnTo>
                <a:lnTo>
                  <a:pt x="36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Labor Margin</a:t>
            </a:r>
          </a:p>
        </p:txBody>
      </p:sp>
      <p:sp>
        <p:nvSpPr>
          <p:cNvPr id="11" name="Oval 10">
            <a:extLst>
              <a:ext uri="{FF2B5EF4-FFF2-40B4-BE49-F238E27FC236}">
                <a16:creationId xmlns:a16="http://schemas.microsoft.com/office/drawing/2014/main" id="{983B75D3-2B3D-A0C1-4B0C-1D431491F32F}"/>
              </a:ext>
            </a:extLst>
          </p:cNvPr>
          <p:cNvSpPr/>
          <p:nvPr/>
        </p:nvSpPr>
        <p:spPr>
          <a:xfrm>
            <a:off x="6951869" y="2201293"/>
            <a:ext cx="2196000" cy="2196000"/>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Money">
            <a:extLst>
              <a:ext uri="{FF2B5EF4-FFF2-40B4-BE49-F238E27FC236}">
                <a16:creationId xmlns:a16="http://schemas.microsoft.com/office/drawing/2014/main" id="{CACEF3D0-2158-CE3D-C337-3F6CE5C58D98}"/>
              </a:ext>
            </a:extLst>
          </p:cNvPr>
          <p:cNvSpPr/>
          <p:nvPr/>
        </p:nvSpPr>
        <p:spPr>
          <a:xfrm>
            <a:off x="7419869" y="2669294"/>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8FE729DD-B5C5-6ED5-87D6-C9170C437AE3}"/>
              </a:ext>
            </a:extLst>
          </p:cNvPr>
          <p:cNvSpPr/>
          <p:nvPr/>
        </p:nvSpPr>
        <p:spPr>
          <a:xfrm>
            <a:off x="6249869" y="5081294"/>
            <a:ext cx="3600000" cy="720000"/>
          </a:xfrm>
          <a:custGeom>
            <a:avLst/>
            <a:gdLst>
              <a:gd name="connsiteX0" fmla="*/ 0 w 3600000"/>
              <a:gd name="connsiteY0" fmla="*/ 0 h 720000"/>
              <a:gd name="connsiteX1" fmla="*/ 3600000 w 3600000"/>
              <a:gd name="connsiteY1" fmla="*/ 0 h 720000"/>
              <a:gd name="connsiteX2" fmla="*/ 3600000 w 3600000"/>
              <a:gd name="connsiteY2" fmla="*/ 720000 h 720000"/>
              <a:gd name="connsiteX3" fmla="*/ 0 w 3600000"/>
              <a:gd name="connsiteY3" fmla="*/ 720000 h 720000"/>
              <a:gd name="connsiteX4" fmla="*/ 0 w 36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720000">
                <a:moveTo>
                  <a:pt x="0" y="0"/>
                </a:moveTo>
                <a:lnTo>
                  <a:pt x="3600000" y="0"/>
                </a:lnTo>
                <a:lnTo>
                  <a:pt x="36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Cost of Goods Sold Margin</a:t>
            </a:r>
          </a:p>
        </p:txBody>
      </p:sp>
    </p:spTree>
    <p:extLst>
      <p:ext uri="{BB962C8B-B14F-4D97-AF65-F5344CB8AC3E}">
        <p14:creationId xmlns:p14="http://schemas.microsoft.com/office/powerpoint/2010/main" val="3046467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3D84D6A9-72C1-6EE3-2C27-36DD14CB8B0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15</a:t>
            </a:fld>
            <a:endParaRPr lang="en-US"/>
          </a:p>
        </p:txBody>
      </p:sp>
      <p:sp>
        <p:nvSpPr>
          <p:cNvPr id="2" name="Title 1">
            <a:extLst>
              <a:ext uri="{FF2B5EF4-FFF2-40B4-BE49-F238E27FC236}">
                <a16:creationId xmlns:a16="http://schemas.microsoft.com/office/drawing/2014/main" id="{A8569FDA-651C-E106-0D13-4365899EF127}"/>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Labor margin</a:t>
            </a:r>
            <a:endParaRPr lang="en-US">
              <a:ea typeface="+mj-ea"/>
              <a:cs typeface="+mj-cs"/>
            </a:endParaRPr>
          </a:p>
        </p:txBody>
      </p:sp>
      <p:sp>
        <p:nvSpPr>
          <p:cNvPr id="6" name="Content Placeholder 5">
            <a:extLst>
              <a:ext uri="{FF2B5EF4-FFF2-40B4-BE49-F238E27FC236}">
                <a16:creationId xmlns:a16="http://schemas.microsoft.com/office/drawing/2014/main" id="{E19E2549-5D4E-3DE0-A613-DD9912D8CD51}"/>
              </a:ext>
            </a:extLst>
          </p:cNvPr>
          <p:cNvSpPr>
            <a:spLocks noGrp="1"/>
          </p:cNvSpPr>
          <p:nvPr>
            <p:ph idx="1"/>
          </p:nvPr>
        </p:nvSpPr>
        <p:spPr>
          <a:xfrm>
            <a:off x="8319678" y="2344293"/>
            <a:ext cx="2358154" cy="506360"/>
          </a:xfrm>
        </p:spPr>
        <p:txBody>
          <a:bodyPr>
            <a:normAutofit/>
          </a:bodyPr>
          <a:lstStyle/>
          <a:p>
            <a:pPr marL="0" indent="0">
              <a:buNone/>
            </a:pPr>
            <a:r>
              <a:rPr lang="en-US" sz="2000"/>
              <a:t>Rooms Department</a:t>
            </a:r>
          </a:p>
        </p:txBody>
      </p:sp>
      <p:pic>
        <p:nvPicPr>
          <p:cNvPr id="4" name="Picture 3">
            <a:extLst>
              <a:ext uri="{FF2B5EF4-FFF2-40B4-BE49-F238E27FC236}">
                <a16:creationId xmlns:a16="http://schemas.microsoft.com/office/drawing/2014/main" id="{03D14EF1-3467-3D63-FE00-9D213C34092C}"/>
              </a:ext>
            </a:extLst>
          </p:cNvPr>
          <p:cNvPicPr>
            <a:picLocks noChangeAspect="1"/>
          </p:cNvPicPr>
          <p:nvPr/>
        </p:nvPicPr>
        <p:blipFill>
          <a:blip r:embed="rId2"/>
          <a:stretch>
            <a:fillRect/>
          </a:stretch>
        </p:blipFill>
        <p:spPr>
          <a:xfrm>
            <a:off x="535477" y="2344293"/>
            <a:ext cx="10142355" cy="3919006"/>
          </a:xfrm>
          <a:prstGeom prst="rect">
            <a:avLst/>
          </a:prstGeom>
        </p:spPr>
      </p:pic>
    </p:spTree>
    <p:extLst>
      <p:ext uri="{BB962C8B-B14F-4D97-AF65-F5344CB8AC3E}">
        <p14:creationId xmlns:p14="http://schemas.microsoft.com/office/powerpoint/2010/main" val="3396562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23EB-BEF5-FE38-81B0-C2AC0913E2B2}"/>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11BA3D86-1D61-22C8-92D1-76424C35D6F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16</a:t>
            </a:fld>
            <a:endParaRPr lang="en-US"/>
          </a:p>
        </p:txBody>
      </p:sp>
      <p:sp>
        <p:nvSpPr>
          <p:cNvPr id="2" name="Title 1">
            <a:extLst>
              <a:ext uri="{FF2B5EF4-FFF2-40B4-BE49-F238E27FC236}">
                <a16:creationId xmlns:a16="http://schemas.microsoft.com/office/drawing/2014/main" id="{452DA8B3-476E-91AB-A308-A1E50C373E3A}"/>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Labor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A6D6CF9B-7C80-0D14-976D-EAFF88AAC779}"/>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B09850E-9CCA-2D8A-47FB-56CBEDD9BD76}"/>
              </a:ext>
            </a:extLst>
          </p:cNvPr>
          <p:cNvPicPr>
            <a:picLocks noChangeAspect="1"/>
          </p:cNvPicPr>
          <p:nvPr/>
        </p:nvPicPr>
        <p:blipFill>
          <a:blip r:embed="rId7"/>
          <a:stretch>
            <a:fillRect/>
          </a:stretch>
        </p:blipFill>
        <p:spPr>
          <a:xfrm>
            <a:off x="535477" y="2344293"/>
            <a:ext cx="10142355" cy="3919006"/>
          </a:xfrm>
          <a:prstGeom prst="rect">
            <a:avLst/>
          </a:prstGeom>
        </p:spPr>
      </p:pic>
      <p:pic>
        <p:nvPicPr>
          <p:cNvPr id="5" name="Picture 4">
            <a:extLst>
              <a:ext uri="{FF2B5EF4-FFF2-40B4-BE49-F238E27FC236}">
                <a16:creationId xmlns:a16="http://schemas.microsoft.com/office/drawing/2014/main" id="{AB7550CD-401B-C447-C5CB-E59E60161C3D}"/>
              </a:ext>
            </a:extLst>
          </p:cNvPr>
          <p:cNvPicPr>
            <a:picLocks noChangeAspect="1"/>
          </p:cNvPicPr>
          <p:nvPr/>
        </p:nvPicPr>
        <p:blipFill>
          <a:blip r:embed="rId8"/>
          <a:stretch>
            <a:fillRect/>
          </a:stretch>
        </p:blipFill>
        <p:spPr>
          <a:xfrm>
            <a:off x="533845" y="2344293"/>
            <a:ext cx="10142356" cy="3900906"/>
          </a:xfrm>
          <a:prstGeom prst="rect">
            <a:avLst/>
          </a:prstGeom>
        </p:spPr>
      </p:pic>
      <p:sp>
        <p:nvSpPr>
          <p:cNvPr id="6" name="Content Placeholder 5">
            <a:extLst>
              <a:ext uri="{FF2B5EF4-FFF2-40B4-BE49-F238E27FC236}">
                <a16:creationId xmlns:a16="http://schemas.microsoft.com/office/drawing/2014/main" id="{52A50E96-B0A4-5884-0F02-31D6957C0CAB}"/>
              </a:ext>
            </a:extLst>
          </p:cNvPr>
          <p:cNvSpPr txBox="1">
            <a:spLocks/>
          </p:cNvSpPr>
          <p:nvPr/>
        </p:nvSpPr>
        <p:spPr>
          <a:xfrm>
            <a:off x="8319678" y="2344293"/>
            <a:ext cx="2358154" cy="506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a:t>Rooms Department</a:t>
            </a:r>
          </a:p>
        </p:txBody>
      </p:sp>
    </p:spTree>
    <p:extLst>
      <p:ext uri="{BB962C8B-B14F-4D97-AF65-F5344CB8AC3E}">
        <p14:creationId xmlns:p14="http://schemas.microsoft.com/office/powerpoint/2010/main" val="2711804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03147-4297-4A65-69AF-D03AB19A49E7}"/>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DCD78C72-3577-164F-65F4-D71F0CA67393}"/>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17</a:t>
            </a:fld>
            <a:endParaRPr lang="en-US"/>
          </a:p>
        </p:txBody>
      </p:sp>
      <p:sp>
        <p:nvSpPr>
          <p:cNvPr id="2" name="Title 1">
            <a:extLst>
              <a:ext uri="{FF2B5EF4-FFF2-40B4-BE49-F238E27FC236}">
                <a16:creationId xmlns:a16="http://schemas.microsoft.com/office/drawing/2014/main" id="{AA9741A2-70C7-E25C-7431-4CB19FE0004F}"/>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Labor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4B3BDFD9-E4C7-1A4D-02B4-87209CCFB083}"/>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259DE60-61DF-B2EF-562A-1FBA8F1353AC}"/>
              </a:ext>
            </a:extLst>
          </p:cNvPr>
          <p:cNvPicPr>
            <a:picLocks noChangeAspect="1"/>
          </p:cNvPicPr>
          <p:nvPr/>
        </p:nvPicPr>
        <p:blipFill>
          <a:blip r:embed="rId8"/>
          <a:stretch>
            <a:fillRect/>
          </a:stretch>
        </p:blipFill>
        <p:spPr>
          <a:xfrm>
            <a:off x="535477" y="2344293"/>
            <a:ext cx="10142355" cy="3919006"/>
          </a:xfrm>
          <a:prstGeom prst="rect">
            <a:avLst/>
          </a:prstGeom>
        </p:spPr>
      </p:pic>
      <p:pic>
        <p:nvPicPr>
          <p:cNvPr id="7" name="Picture 6">
            <a:extLst>
              <a:ext uri="{FF2B5EF4-FFF2-40B4-BE49-F238E27FC236}">
                <a16:creationId xmlns:a16="http://schemas.microsoft.com/office/drawing/2014/main" id="{78638297-7C8C-33C6-F056-5B1849B5764C}"/>
              </a:ext>
            </a:extLst>
          </p:cNvPr>
          <p:cNvPicPr>
            <a:picLocks noChangeAspect="1"/>
          </p:cNvPicPr>
          <p:nvPr/>
        </p:nvPicPr>
        <p:blipFill>
          <a:blip r:embed="rId9"/>
          <a:stretch>
            <a:fillRect/>
          </a:stretch>
        </p:blipFill>
        <p:spPr>
          <a:xfrm>
            <a:off x="533844" y="2344294"/>
            <a:ext cx="10142355" cy="3920846"/>
          </a:xfrm>
          <a:prstGeom prst="rect">
            <a:avLst/>
          </a:prstGeom>
        </p:spPr>
      </p:pic>
      <p:sp>
        <p:nvSpPr>
          <p:cNvPr id="9" name="Content Placeholder 5">
            <a:extLst>
              <a:ext uri="{FF2B5EF4-FFF2-40B4-BE49-F238E27FC236}">
                <a16:creationId xmlns:a16="http://schemas.microsoft.com/office/drawing/2014/main" id="{640F1A3C-5888-3D62-1E37-A1807CEB5D71}"/>
              </a:ext>
            </a:extLst>
          </p:cNvPr>
          <p:cNvSpPr txBox="1">
            <a:spLocks/>
          </p:cNvSpPr>
          <p:nvPr/>
        </p:nvSpPr>
        <p:spPr>
          <a:xfrm>
            <a:off x="8319678" y="2344293"/>
            <a:ext cx="2358154" cy="5063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a:t>Rooms Department</a:t>
            </a:r>
          </a:p>
        </p:txBody>
      </p:sp>
    </p:spTree>
    <p:extLst>
      <p:ext uri="{BB962C8B-B14F-4D97-AF65-F5344CB8AC3E}">
        <p14:creationId xmlns:p14="http://schemas.microsoft.com/office/powerpoint/2010/main" val="1744981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5CD5F-9D7C-4617-59E8-98FE0C829DC3}"/>
              </a:ext>
            </a:extLst>
          </p:cNvPr>
          <p:cNvSpPr>
            <a:spLocks noGrp="1"/>
          </p:cNvSpPr>
          <p:nvPr>
            <p:ph type="sldNum" sz="quarter" idx="12"/>
          </p:nvPr>
        </p:nvSpPr>
        <p:spPr/>
        <p:txBody>
          <a:bodyPr anchor="ctr">
            <a:normAutofit/>
          </a:bodyPr>
          <a:lstStyle/>
          <a:p>
            <a:pPr>
              <a:spcAft>
                <a:spcPts val="600"/>
              </a:spcAft>
            </a:pPr>
            <a:fld id="{9EC71654-96A5-4280-94F3-931C61A9F92C}" type="slidenum">
              <a:rPr lang="en-US" noProof="0" smtClean="0"/>
              <a:pPr>
                <a:spcAft>
                  <a:spcPts val="600"/>
                </a:spcAft>
              </a:pPr>
              <a:t>18</a:t>
            </a:fld>
            <a:endParaRPr lang="en-US" noProof="0"/>
          </a:p>
        </p:txBody>
      </p:sp>
      <p:sp>
        <p:nvSpPr>
          <p:cNvPr id="3" name="Title 2">
            <a:extLst>
              <a:ext uri="{FF2B5EF4-FFF2-40B4-BE49-F238E27FC236}">
                <a16:creationId xmlns:a16="http://schemas.microsoft.com/office/drawing/2014/main" id="{E98FF69B-4107-60D7-2630-5DA310CDBBE7}"/>
              </a:ext>
            </a:extLst>
          </p:cNvPr>
          <p:cNvSpPr>
            <a:spLocks noGrp="1"/>
          </p:cNvSpPr>
          <p:nvPr>
            <p:ph type="title"/>
          </p:nvPr>
        </p:nvSpPr>
        <p:spPr/>
        <p:txBody>
          <a:bodyPr anchor="b">
            <a:normAutofit/>
          </a:bodyPr>
          <a:lstStyle/>
          <a:p>
            <a:r>
              <a:rPr lang="en-US"/>
              <a:t>Causes of Labor Margin Chaos</a:t>
            </a:r>
          </a:p>
        </p:txBody>
      </p:sp>
      <p:sp>
        <p:nvSpPr>
          <p:cNvPr id="8" name="Oval 7">
            <a:extLst>
              <a:ext uri="{FF2B5EF4-FFF2-40B4-BE49-F238E27FC236}">
                <a16:creationId xmlns:a16="http://schemas.microsoft.com/office/drawing/2014/main" id="{AD5AAB6D-C8BF-F728-224B-804172FFDC18}"/>
              </a:ext>
            </a:extLst>
          </p:cNvPr>
          <p:cNvSpPr/>
          <p:nvPr/>
        </p:nvSpPr>
        <p:spPr>
          <a:xfrm>
            <a:off x="1189618" y="2358793"/>
            <a:ext cx="1955812" cy="195581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Hourglass">
            <a:extLst>
              <a:ext uri="{FF2B5EF4-FFF2-40B4-BE49-F238E27FC236}">
                <a16:creationId xmlns:a16="http://schemas.microsoft.com/office/drawing/2014/main" id="{DD922CE7-3065-30B4-CC2A-C724BD5D7B90}"/>
              </a:ext>
            </a:extLst>
          </p:cNvPr>
          <p:cNvSpPr/>
          <p:nvPr/>
        </p:nvSpPr>
        <p:spPr>
          <a:xfrm>
            <a:off x="1606431" y="2775606"/>
            <a:ext cx="1122187" cy="112218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E8A6FF36-F3D6-F169-C6FD-6372BD2657CF}"/>
              </a:ext>
            </a:extLst>
          </p:cNvPr>
          <p:cNvSpPr/>
          <p:nvPr/>
        </p:nvSpPr>
        <p:spPr>
          <a:xfrm>
            <a:off x="564400" y="4923794"/>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Overtime</a:t>
            </a:r>
          </a:p>
        </p:txBody>
      </p:sp>
      <p:sp>
        <p:nvSpPr>
          <p:cNvPr id="11" name="Oval 10">
            <a:extLst>
              <a:ext uri="{FF2B5EF4-FFF2-40B4-BE49-F238E27FC236}">
                <a16:creationId xmlns:a16="http://schemas.microsoft.com/office/drawing/2014/main" id="{DE1FE7B8-2741-8533-4384-E53BE1E0B72D}"/>
              </a:ext>
            </a:extLst>
          </p:cNvPr>
          <p:cNvSpPr/>
          <p:nvPr/>
        </p:nvSpPr>
        <p:spPr>
          <a:xfrm>
            <a:off x="4956962" y="2358793"/>
            <a:ext cx="1955812" cy="195581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Group of People">
            <a:extLst>
              <a:ext uri="{FF2B5EF4-FFF2-40B4-BE49-F238E27FC236}">
                <a16:creationId xmlns:a16="http://schemas.microsoft.com/office/drawing/2014/main" id="{86F9F2B0-68E9-8E18-B66A-38A1DFA91A21}"/>
              </a:ext>
            </a:extLst>
          </p:cNvPr>
          <p:cNvSpPr/>
          <p:nvPr/>
        </p:nvSpPr>
        <p:spPr>
          <a:xfrm>
            <a:off x="5373775" y="2775606"/>
            <a:ext cx="1122187" cy="112218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60093CB3-CD8F-BEF8-E58D-E453745935FA}"/>
              </a:ext>
            </a:extLst>
          </p:cNvPr>
          <p:cNvSpPr/>
          <p:nvPr/>
        </p:nvSpPr>
        <p:spPr>
          <a:xfrm>
            <a:off x="4331744" y="4923794"/>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Over/Under Staffing</a:t>
            </a:r>
          </a:p>
        </p:txBody>
      </p:sp>
      <p:sp>
        <p:nvSpPr>
          <p:cNvPr id="14" name="Oval 13">
            <a:extLst>
              <a:ext uri="{FF2B5EF4-FFF2-40B4-BE49-F238E27FC236}">
                <a16:creationId xmlns:a16="http://schemas.microsoft.com/office/drawing/2014/main" id="{31796C7F-FBAB-7067-BA2F-1A72D054339D}"/>
              </a:ext>
            </a:extLst>
          </p:cNvPr>
          <p:cNvSpPr/>
          <p:nvPr/>
        </p:nvSpPr>
        <p:spPr>
          <a:xfrm>
            <a:off x="8724306" y="2358793"/>
            <a:ext cx="1955812" cy="195581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Money">
            <a:extLst>
              <a:ext uri="{FF2B5EF4-FFF2-40B4-BE49-F238E27FC236}">
                <a16:creationId xmlns:a16="http://schemas.microsoft.com/office/drawing/2014/main" id="{00173CC0-3D5B-2A8D-F910-F959C305ACA8}"/>
              </a:ext>
            </a:extLst>
          </p:cNvPr>
          <p:cNvSpPr/>
          <p:nvPr/>
        </p:nvSpPr>
        <p:spPr>
          <a:xfrm>
            <a:off x="9141119" y="2775606"/>
            <a:ext cx="1122187" cy="112218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08B63292-3FDD-3F0E-DBAB-FF9BC2BC5F09}"/>
              </a:ext>
            </a:extLst>
          </p:cNvPr>
          <p:cNvSpPr/>
          <p:nvPr/>
        </p:nvSpPr>
        <p:spPr>
          <a:xfrm>
            <a:off x="8099087" y="4923794"/>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a:t>Wage Theft</a:t>
            </a:r>
          </a:p>
        </p:txBody>
      </p:sp>
    </p:spTree>
    <p:extLst>
      <p:ext uri="{BB962C8B-B14F-4D97-AF65-F5344CB8AC3E}">
        <p14:creationId xmlns:p14="http://schemas.microsoft.com/office/powerpoint/2010/main" val="1002981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p:bldP spid="14" grpId="0" animBg="1"/>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3D84D6A9-72C1-6EE3-2C27-36DD14CB8B0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19</a:t>
            </a:fld>
            <a:endParaRPr lang="en-US"/>
          </a:p>
        </p:txBody>
      </p:sp>
      <p:sp>
        <p:nvSpPr>
          <p:cNvPr id="2" name="Title 1">
            <a:extLst>
              <a:ext uri="{FF2B5EF4-FFF2-40B4-BE49-F238E27FC236}">
                <a16:creationId xmlns:a16="http://schemas.microsoft.com/office/drawing/2014/main" id="{A8569FDA-651C-E106-0D13-4365899EF127}"/>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Cost of goods sold (cogs)</a:t>
            </a:r>
            <a:endParaRPr lang="en-US">
              <a:ea typeface="+mj-ea"/>
              <a:cs typeface="+mj-cs"/>
            </a:endParaRPr>
          </a:p>
        </p:txBody>
      </p:sp>
      <p:graphicFrame>
        <p:nvGraphicFramePr>
          <p:cNvPr id="8" name="Content Placeholder 2">
            <a:extLst>
              <a:ext uri="{FF2B5EF4-FFF2-40B4-BE49-F238E27FC236}">
                <a16:creationId xmlns:a16="http://schemas.microsoft.com/office/drawing/2014/main" id="{557C0040-AF62-CBDF-E954-71910A3F7B91}"/>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2" name="Picture 71" descr="A graph with blue and orange lines&#10;&#10;Description automatically generated">
            <a:extLst>
              <a:ext uri="{FF2B5EF4-FFF2-40B4-BE49-F238E27FC236}">
                <a16:creationId xmlns:a16="http://schemas.microsoft.com/office/drawing/2014/main" id="{CE2969C6-BD2E-8E8B-A205-4BB332E80C4B}"/>
              </a:ext>
            </a:extLst>
          </p:cNvPr>
          <p:cNvPicPr>
            <a:picLocks noChangeAspect="1"/>
          </p:cNvPicPr>
          <p:nvPr/>
        </p:nvPicPr>
        <p:blipFill>
          <a:blip r:embed="rId7"/>
          <a:stretch>
            <a:fillRect/>
          </a:stretch>
        </p:blipFill>
        <p:spPr>
          <a:xfrm>
            <a:off x="535110" y="2458915"/>
            <a:ext cx="6540012" cy="3718170"/>
          </a:xfrm>
          <a:prstGeom prst="rect">
            <a:avLst/>
          </a:prstGeom>
        </p:spPr>
      </p:pic>
    </p:spTree>
    <p:extLst>
      <p:ext uri="{BB962C8B-B14F-4D97-AF65-F5344CB8AC3E}">
        <p14:creationId xmlns:p14="http://schemas.microsoft.com/office/powerpoint/2010/main" val="630881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CE710477-2CEB-7D4E-4D72-63BE926465B4}"/>
              </a:ext>
            </a:extLst>
          </p:cNvPr>
          <p:cNvSpPr>
            <a:spLocks noGrp="1"/>
          </p:cNvSpPr>
          <p:nvPr>
            <p:ph idx="1"/>
          </p:nvPr>
        </p:nvSpPr>
        <p:spPr>
          <a:xfrm>
            <a:off x="418641" y="1618796"/>
            <a:ext cx="5299113" cy="4532780"/>
          </a:xfrm>
        </p:spPr>
        <p:txBody>
          <a:bodyPr vert="horz" lIns="0" tIns="0" rIns="0" bIns="0" rtlCol="0" anchor="t">
            <a:noAutofit/>
          </a:bodyPr>
          <a:lstStyle/>
          <a:p>
            <a:pPr marL="0" indent="0">
              <a:buNone/>
            </a:pPr>
            <a:r>
              <a:rPr lang="en-US" u="sng"/>
              <a:t>Tyler Otto, MBA</a:t>
            </a:r>
          </a:p>
          <a:p>
            <a:pPr>
              <a:buFont typeface="Calibri" panose="020B0604020202020204" pitchFamily="34" charset="0"/>
              <a:buChar char="-"/>
            </a:pPr>
            <a:r>
              <a:rPr lang="en-US"/>
              <a:t>President | Owner of Specialized Accounting</a:t>
            </a:r>
          </a:p>
          <a:p>
            <a:pPr>
              <a:buFont typeface="Calibri" panose="020B0604020202020204" pitchFamily="34" charset="0"/>
              <a:buChar char="-"/>
            </a:pPr>
            <a:r>
              <a:rPr lang="en-US"/>
              <a:t>Host of </a:t>
            </a:r>
            <a:r>
              <a:rPr lang="en-US" err="1"/>
              <a:t>UnAccountable</a:t>
            </a:r>
            <a:r>
              <a:rPr lang="en-US"/>
              <a:t>! Podcast</a:t>
            </a:r>
          </a:p>
          <a:p>
            <a:pPr marL="0" indent="0">
              <a:buNone/>
            </a:pPr>
            <a:endParaRPr lang="en-US"/>
          </a:p>
          <a:p>
            <a:pPr marL="0" indent="0">
              <a:buNone/>
            </a:pPr>
            <a:r>
              <a:rPr lang="en-US" u="sng"/>
              <a:t>Passions</a:t>
            </a:r>
          </a:p>
          <a:p>
            <a:pPr marL="0" indent="0">
              <a:buNone/>
            </a:pPr>
            <a:r>
              <a:rPr lang="en-US"/>
              <a:t>- Hotel Finance Metrics and KPIs</a:t>
            </a:r>
          </a:p>
          <a:p>
            <a:pPr marL="0" indent="0">
              <a:buNone/>
            </a:pPr>
            <a:r>
              <a:rPr lang="en-US"/>
              <a:t>- System &amp; Process Implementation</a:t>
            </a:r>
          </a:p>
          <a:p>
            <a:pPr marL="0" indent="0">
              <a:buNone/>
            </a:pPr>
            <a:r>
              <a:rPr lang="en-US"/>
              <a:t>- Referencing Song Lyrics and 80s Movies</a:t>
            </a:r>
          </a:p>
          <a:p>
            <a:pPr marL="0" indent="0">
              <a:buNone/>
            </a:pPr>
            <a:r>
              <a:rPr lang="en-US"/>
              <a:t>- Making Lists (see above)</a:t>
            </a:r>
          </a:p>
        </p:txBody>
      </p:sp>
      <p:sp>
        <p:nvSpPr>
          <p:cNvPr id="10" name="Slide Number Placeholder 2">
            <a:extLst>
              <a:ext uri="{FF2B5EF4-FFF2-40B4-BE49-F238E27FC236}">
                <a16:creationId xmlns:a16="http://schemas.microsoft.com/office/drawing/2014/main" id="{D7D593D1-C8F5-DEB9-9021-990A80629E34}"/>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2</a:t>
            </a:fld>
            <a:endParaRPr lang="en-US" noProof="0"/>
          </a:p>
        </p:txBody>
      </p:sp>
      <p:pic>
        <p:nvPicPr>
          <p:cNvPr id="4" name="Picture Placeholder 3" descr="A person smiling at the camera&#10;&#10;Description automatically generated">
            <a:extLst>
              <a:ext uri="{FF2B5EF4-FFF2-40B4-BE49-F238E27FC236}">
                <a16:creationId xmlns:a16="http://schemas.microsoft.com/office/drawing/2014/main" id="{ED268B92-17C2-B588-4561-F7A94B1B2606}"/>
              </a:ext>
            </a:extLst>
          </p:cNvPr>
          <p:cNvPicPr>
            <a:picLocks noGrp="1" noChangeAspect="1"/>
          </p:cNvPicPr>
          <p:nvPr>
            <p:ph type="pic" sz="quarter" idx="13"/>
          </p:nvPr>
        </p:nvPicPr>
        <p:blipFill rotWithShape="1">
          <a:blip r:embed="rId3"/>
          <a:srcRect l="310" t="-332" r="-310" b="34773"/>
          <a:stretch/>
        </p:blipFill>
        <p:spPr>
          <a:xfrm>
            <a:off x="5884648" y="0"/>
            <a:ext cx="6307359" cy="5788974"/>
          </a:xfrm>
        </p:spPr>
      </p:pic>
      <p:sp>
        <p:nvSpPr>
          <p:cNvPr id="2" name="Title 1">
            <a:extLst>
              <a:ext uri="{FF2B5EF4-FFF2-40B4-BE49-F238E27FC236}">
                <a16:creationId xmlns:a16="http://schemas.microsoft.com/office/drawing/2014/main" id="{4001589F-ADAD-2DF8-8019-628B693B1F41}"/>
              </a:ext>
            </a:extLst>
          </p:cNvPr>
          <p:cNvSpPr>
            <a:spLocks noGrp="1"/>
          </p:cNvSpPr>
          <p:nvPr>
            <p:ph type="title"/>
          </p:nvPr>
        </p:nvSpPr>
        <p:spPr>
          <a:xfrm>
            <a:off x="417967" y="499595"/>
            <a:ext cx="4937211" cy="1325563"/>
          </a:xfrm>
        </p:spPr>
        <p:txBody>
          <a:bodyPr anchor="ctr">
            <a:normAutofit/>
          </a:bodyPr>
          <a:lstStyle/>
          <a:p>
            <a:r>
              <a:rPr lang="en-US"/>
              <a:t>Who am I?</a:t>
            </a:r>
          </a:p>
        </p:txBody>
      </p:sp>
    </p:spTree>
    <p:extLst>
      <p:ext uri="{BB962C8B-B14F-4D97-AF65-F5344CB8AC3E}">
        <p14:creationId xmlns:p14="http://schemas.microsoft.com/office/powerpoint/2010/main" val="3723386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3D84D6A9-72C1-6EE3-2C27-36DD14CB8B0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20</a:t>
            </a:fld>
            <a:endParaRPr lang="en-US"/>
          </a:p>
        </p:txBody>
      </p:sp>
      <p:sp>
        <p:nvSpPr>
          <p:cNvPr id="2" name="Title 1">
            <a:extLst>
              <a:ext uri="{FF2B5EF4-FFF2-40B4-BE49-F238E27FC236}">
                <a16:creationId xmlns:a16="http://schemas.microsoft.com/office/drawing/2014/main" id="{A8569FDA-651C-E106-0D13-4365899EF127}"/>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Cost of goods sold (cogs) margin</a:t>
            </a:r>
            <a:endParaRPr lang="en-US">
              <a:ea typeface="+mj-ea"/>
              <a:cs typeface="+mj-cs"/>
            </a:endParaRPr>
          </a:p>
        </p:txBody>
      </p:sp>
      <p:pic>
        <p:nvPicPr>
          <p:cNvPr id="5" name="Picture 4">
            <a:extLst>
              <a:ext uri="{FF2B5EF4-FFF2-40B4-BE49-F238E27FC236}">
                <a16:creationId xmlns:a16="http://schemas.microsoft.com/office/drawing/2014/main" id="{EEBC8DC8-F696-2911-E8FC-2B89BA8EAC1B}"/>
              </a:ext>
            </a:extLst>
          </p:cNvPr>
          <p:cNvPicPr>
            <a:picLocks noChangeAspect="1"/>
          </p:cNvPicPr>
          <p:nvPr/>
        </p:nvPicPr>
        <p:blipFill>
          <a:blip r:embed="rId2"/>
          <a:stretch>
            <a:fillRect/>
          </a:stretch>
        </p:blipFill>
        <p:spPr>
          <a:xfrm>
            <a:off x="2306184" y="2341415"/>
            <a:ext cx="7419852" cy="4221911"/>
          </a:xfrm>
          <a:prstGeom prst="rect">
            <a:avLst/>
          </a:prstGeom>
        </p:spPr>
      </p:pic>
    </p:spTree>
    <p:extLst>
      <p:ext uri="{BB962C8B-B14F-4D97-AF65-F5344CB8AC3E}">
        <p14:creationId xmlns:p14="http://schemas.microsoft.com/office/powerpoint/2010/main" val="2939690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EE75F-5F47-D6E9-DD88-4DAD9D5729E8}"/>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B19B007B-6633-1185-A41B-1040DFE92690}"/>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21</a:t>
            </a:fld>
            <a:endParaRPr lang="en-US"/>
          </a:p>
        </p:txBody>
      </p:sp>
      <p:sp>
        <p:nvSpPr>
          <p:cNvPr id="2" name="Title 1">
            <a:extLst>
              <a:ext uri="{FF2B5EF4-FFF2-40B4-BE49-F238E27FC236}">
                <a16:creationId xmlns:a16="http://schemas.microsoft.com/office/drawing/2014/main" id="{1245074D-417B-7A88-FE17-8987B7E091E4}"/>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Cost of goods sold (cogs) margin</a:t>
            </a:r>
            <a:endParaRPr lang="en-US">
              <a:ea typeface="+mj-ea"/>
              <a:cs typeface="+mj-cs"/>
            </a:endParaRPr>
          </a:p>
        </p:txBody>
      </p:sp>
      <p:pic>
        <p:nvPicPr>
          <p:cNvPr id="5" name="Picture 4">
            <a:extLst>
              <a:ext uri="{FF2B5EF4-FFF2-40B4-BE49-F238E27FC236}">
                <a16:creationId xmlns:a16="http://schemas.microsoft.com/office/drawing/2014/main" id="{292EB308-45EE-7E27-5698-51F085DA27CD}"/>
              </a:ext>
            </a:extLst>
          </p:cNvPr>
          <p:cNvPicPr>
            <a:picLocks noChangeAspect="1"/>
          </p:cNvPicPr>
          <p:nvPr/>
        </p:nvPicPr>
        <p:blipFill>
          <a:blip r:embed="rId2"/>
          <a:stretch>
            <a:fillRect/>
          </a:stretch>
        </p:blipFill>
        <p:spPr>
          <a:xfrm>
            <a:off x="2306184" y="2341415"/>
            <a:ext cx="7419852" cy="4221911"/>
          </a:xfrm>
          <a:prstGeom prst="rect">
            <a:avLst/>
          </a:prstGeom>
        </p:spPr>
      </p:pic>
      <p:pic>
        <p:nvPicPr>
          <p:cNvPr id="4" name="Picture 3">
            <a:extLst>
              <a:ext uri="{FF2B5EF4-FFF2-40B4-BE49-F238E27FC236}">
                <a16:creationId xmlns:a16="http://schemas.microsoft.com/office/drawing/2014/main" id="{24B8D489-66DA-ED76-7008-6F1EE08B9ADE}"/>
              </a:ext>
            </a:extLst>
          </p:cNvPr>
          <p:cNvPicPr>
            <a:picLocks noChangeAspect="1"/>
          </p:cNvPicPr>
          <p:nvPr/>
        </p:nvPicPr>
        <p:blipFill>
          <a:blip r:embed="rId3"/>
          <a:stretch>
            <a:fillRect/>
          </a:stretch>
        </p:blipFill>
        <p:spPr>
          <a:xfrm>
            <a:off x="2306184" y="2341415"/>
            <a:ext cx="7419852" cy="4221911"/>
          </a:xfrm>
          <a:prstGeom prst="rect">
            <a:avLst/>
          </a:prstGeom>
        </p:spPr>
      </p:pic>
    </p:spTree>
    <p:extLst>
      <p:ext uri="{BB962C8B-B14F-4D97-AF65-F5344CB8AC3E}">
        <p14:creationId xmlns:p14="http://schemas.microsoft.com/office/powerpoint/2010/main" val="1202416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4A35E-1436-AE57-435A-EDDFCB60B9FB}"/>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8A0F218F-929B-4407-FE6A-0988B67F148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22</a:t>
            </a:fld>
            <a:endParaRPr lang="en-US"/>
          </a:p>
        </p:txBody>
      </p:sp>
      <p:sp>
        <p:nvSpPr>
          <p:cNvPr id="2" name="Title 1">
            <a:extLst>
              <a:ext uri="{FF2B5EF4-FFF2-40B4-BE49-F238E27FC236}">
                <a16:creationId xmlns:a16="http://schemas.microsoft.com/office/drawing/2014/main" id="{37A46194-8BEF-D4AF-9A14-67F9ADE9FA8D}"/>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Cost of goods sold (cogs)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8471961A-B8F5-8616-54A0-1CE71BD24A68}"/>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38F4B6E5-B5A2-8942-908F-13BD0CADC0E4}"/>
              </a:ext>
            </a:extLst>
          </p:cNvPr>
          <p:cNvPicPr>
            <a:picLocks noChangeAspect="1"/>
          </p:cNvPicPr>
          <p:nvPr/>
        </p:nvPicPr>
        <p:blipFill>
          <a:blip r:embed="rId7"/>
          <a:stretch>
            <a:fillRect/>
          </a:stretch>
        </p:blipFill>
        <p:spPr>
          <a:xfrm>
            <a:off x="2306184" y="2341415"/>
            <a:ext cx="7419852" cy="4221911"/>
          </a:xfrm>
          <a:prstGeom prst="rect">
            <a:avLst/>
          </a:prstGeom>
        </p:spPr>
      </p:pic>
      <p:pic>
        <p:nvPicPr>
          <p:cNvPr id="4" name="Picture 3">
            <a:extLst>
              <a:ext uri="{FF2B5EF4-FFF2-40B4-BE49-F238E27FC236}">
                <a16:creationId xmlns:a16="http://schemas.microsoft.com/office/drawing/2014/main" id="{DBA9F6E6-E50D-B822-1DB5-A14493E26D85}"/>
              </a:ext>
            </a:extLst>
          </p:cNvPr>
          <p:cNvPicPr>
            <a:picLocks noChangeAspect="1"/>
          </p:cNvPicPr>
          <p:nvPr/>
        </p:nvPicPr>
        <p:blipFill>
          <a:blip r:embed="rId8"/>
          <a:stretch>
            <a:fillRect/>
          </a:stretch>
        </p:blipFill>
        <p:spPr>
          <a:xfrm>
            <a:off x="2306184" y="2341415"/>
            <a:ext cx="7419852" cy="4221911"/>
          </a:xfrm>
          <a:prstGeom prst="rect">
            <a:avLst/>
          </a:prstGeom>
        </p:spPr>
      </p:pic>
      <p:pic>
        <p:nvPicPr>
          <p:cNvPr id="10" name="Picture 9">
            <a:extLst>
              <a:ext uri="{FF2B5EF4-FFF2-40B4-BE49-F238E27FC236}">
                <a16:creationId xmlns:a16="http://schemas.microsoft.com/office/drawing/2014/main" id="{8F01AA6B-FC58-35C7-0A45-B25C7F3839B7}"/>
              </a:ext>
            </a:extLst>
          </p:cNvPr>
          <p:cNvPicPr>
            <a:picLocks noChangeAspect="1"/>
          </p:cNvPicPr>
          <p:nvPr/>
        </p:nvPicPr>
        <p:blipFill>
          <a:blip r:embed="rId9"/>
          <a:stretch>
            <a:fillRect/>
          </a:stretch>
        </p:blipFill>
        <p:spPr>
          <a:xfrm>
            <a:off x="2306183" y="2341415"/>
            <a:ext cx="7419851" cy="4217434"/>
          </a:xfrm>
          <a:prstGeom prst="rect">
            <a:avLst/>
          </a:prstGeom>
        </p:spPr>
      </p:pic>
    </p:spTree>
    <p:extLst>
      <p:ext uri="{BB962C8B-B14F-4D97-AF65-F5344CB8AC3E}">
        <p14:creationId xmlns:p14="http://schemas.microsoft.com/office/powerpoint/2010/main" val="3295510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765CE-9003-CD9D-ACA8-8E422F2F9688}"/>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C4A27BC7-F0B0-5009-4FCB-31A09E39394F}"/>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23</a:t>
            </a:fld>
            <a:endParaRPr lang="en-US"/>
          </a:p>
        </p:txBody>
      </p:sp>
      <p:sp>
        <p:nvSpPr>
          <p:cNvPr id="2" name="Title 1">
            <a:extLst>
              <a:ext uri="{FF2B5EF4-FFF2-40B4-BE49-F238E27FC236}">
                <a16:creationId xmlns:a16="http://schemas.microsoft.com/office/drawing/2014/main" id="{3E066407-7964-8390-2F87-9F906E7D332C}"/>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Cost of goods sold (cogs)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A67C9437-6F99-09C0-006D-09F2F42618AA}"/>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5FFC16A1-6460-8DDC-52E4-0937EB3B8EB9}"/>
              </a:ext>
            </a:extLst>
          </p:cNvPr>
          <p:cNvPicPr>
            <a:picLocks noChangeAspect="1"/>
          </p:cNvPicPr>
          <p:nvPr/>
        </p:nvPicPr>
        <p:blipFill>
          <a:blip r:embed="rId7"/>
          <a:stretch>
            <a:fillRect/>
          </a:stretch>
        </p:blipFill>
        <p:spPr>
          <a:xfrm>
            <a:off x="2306184" y="2341415"/>
            <a:ext cx="7419852" cy="4221911"/>
          </a:xfrm>
          <a:prstGeom prst="rect">
            <a:avLst/>
          </a:prstGeom>
        </p:spPr>
      </p:pic>
      <p:pic>
        <p:nvPicPr>
          <p:cNvPr id="4" name="Picture 3">
            <a:extLst>
              <a:ext uri="{FF2B5EF4-FFF2-40B4-BE49-F238E27FC236}">
                <a16:creationId xmlns:a16="http://schemas.microsoft.com/office/drawing/2014/main" id="{9037846F-1C55-BD45-DE85-47B8E59FC75B}"/>
              </a:ext>
            </a:extLst>
          </p:cNvPr>
          <p:cNvPicPr>
            <a:picLocks noChangeAspect="1"/>
          </p:cNvPicPr>
          <p:nvPr/>
        </p:nvPicPr>
        <p:blipFill>
          <a:blip r:embed="rId8"/>
          <a:stretch>
            <a:fillRect/>
          </a:stretch>
        </p:blipFill>
        <p:spPr>
          <a:xfrm>
            <a:off x="2306184" y="2341415"/>
            <a:ext cx="7419852" cy="4221911"/>
          </a:xfrm>
          <a:prstGeom prst="rect">
            <a:avLst/>
          </a:prstGeom>
        </p:spPr>
      </p:pic>
      <p:pic>
        <p:nvPicPr>
          <p:cNvPr id="10" name="Picture 9">
            <a:extLst>
              <a:ext uri="{FF2B5EF4-FFF2-40B4-BE49-F238E27FC236}">
                <a16:creationId xmlns:a16="http://schemas.microsoft.com/office/drawing/2014/main" id="{93C68153-3B1F-0867-210E-A8DD3B7BD29F}"/>
              </a:ext>
            </a:extLst>
          </p:cNvPr>
          <p:cNvPicPr>
            <a:picLocks noChangeAspect="1"/>
          </p:cNvPicPr>
          <p:nvPr/>
        </p:nvPicPr>
        <p:blipFill>
          <a:blip r:embed="rId9"/>
          <a:stretch>
            <a:fillRect/>
          </a:stretch>
        </p:blipFill>
        <p:spPr>
          <a:xfrm>
            <a:off x="2306183" y="2341415"/>
            <a:ext cx="7419851" cy="4217434"/>
          </a:xfrm>
          <a:prstGeom prst="rect">
            <a:avLst/>
          </a:prstGeom>
        </p:spPr>
      </p:pic>
      <p:pic>
        <p:nvPicPr>
          <p:cNvPr id="6" name="Picture 5">
            <a:extLst>
              <a:ext uri="{FF2B5EF4-FFF2-40B4-BE49-F238E27FC236}">
                <a16:creationId xmlns:a16="http://schemas.microsoft.com/office/drawing/2014/main" id="{69CC9DB4-E09E-9D6D-45DB-5CB4E4ED1EE6}"/>
              </a:ext>
            </a:extLst>
          </p:cNvPr>
          <p:cNvPicPr>
            <a:picLocks noChangeAspect="1"/>
          </p:cNvPicPr>
          <p:nvPr/>
        </p:nvPicPr>
        <p:blipFill>
          <a:blip r:embed="rId10"/>
          <a:stretch>
            <a:fillRect/>
          </a:stretch>
        </p:blipFill>
        <p:spPr>
          <a:xfrm>
            <a:off x="2306180" y="2336938"/>
            <a:ext cx="7419851" cy="4217434"/>
          </a:xfrm>
          <a:prstGeom prst="rect">
            <a:avLst/>
          </a:prstGeom>
        </p:spPr>
      </p:pic>
    </p:spTree>
    <p:extLst>
      <p:ext uri="{BB962C8B-B14F-4D97-AF65-F5344CB8AC3E}">
        <p14:creationId xmlns:p14="http://schemas.microsoft.com/office/powerpoint/2010/main" val="3469565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5C28-D674-6DF6-1251-90B746CE847D}"/>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88988654-50F1-B174-E609-4F33EE274DDF}"/>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41625A6E-F672-7547-84F5-01E6348FD6EF}"/>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Cost of goods sold (cogs)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8D1D67D2-136F-A1C7-954E-FD6C593DB040}"/>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288741B-1229-9504-7D10-B488E9B2B235}"/>
              </a:ext>
            </a:extLst>
          </p:cNvPr>
          <p:cNvPicPr>
            <a:picLocks noChangeAspect="1"/>
          </p:cNvPicPr>
          <p:nvPr/>
        </p:nvPicPr>
        <p:blipFill>
          <a:blip r:embed="rId7"/>
          <a:stretch>
            <a:fillRect/>
          </a:stretch>
        </p:blipFill>
        <p:spPr>
          <a:xfrm>
            <a:off x="450356" y="2719469"/>
            <a:ext cx="5168335" cy="2940793"/>
          </a:xfrm>
          <a:prstGeom prst="rect">
            <a:avLst/>
          </a:prstGeom>
        </p:spPr>
      </p:pic>
      <p:pic>
        <p:nvPicPr>
          <p:cNvPr id="6" name="Picture 5">
            <a:extLst>
              <a:ext uri="{FF2B5EF4-FFF2-40B4-BE49-F238E27FC236}">
                <a16:creationId xmlns:a16="http://schemas.microsoft.com/office/drawing/2014/main" id="{63873DD4-70C9-CBC2-C365-2BEFD9B3934C}"/>
              </a:ext>
            </a:extLst>
          </p:cNvPr>
          <p:cNvPicPr>
            <a:picLocks noChangeAspect="1"/>
          </p:cNvPicPr>
          <p:nvPr/>
        </p:nvPicPr>
        <p:blipFill>
          <a:blip r:embed="rId8"/>
          <a:stretch>
            <a:fillRect/>
          </a:stretch>
        </p:blipFill>
        <p:spPr>
          <a:xfrm>
            <a:off x="6008886" y="2719469"/>
            <a:ext cx="5168334" cy="2937674"/>
          </a:xfrm>
          <a:prstGeom prst="rect">
            <a:avLst/>
          </a:prstGeom>
        </p:spPr>
      </p:pic>
    </p:spTree>
    <p:extLst>
      <p:ext uri="{BB962C8B-B14F-4D97-AF65-F5344CB8AC3E}">
        <p14:creationId xmlns:p14="http://schemas.microsoft.com/office/powerpoint/2010/main" val="1209198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3D90F0-8F21-965A-956F-39F09D68396F}"/>
              </a:ext>
            </a:extLst>
          </p:cNvPr>
          <p:cNvSpPr>
            <a:spLocks noGrp="1"/>
          </p:cNvSpPr>
          <p:nvPr>
            <p:ph type="sldNum" sz="quarter" idx="12"/>
          </p:nvPr>
        </p:nvSpPr>
        <p:spPr/>
        <p:txBody>
          <a:bodyPr anchor="ctr">
            <a:normAutofit/>
          </a:bodyPr>
          <a:lstStyle/>
          <a:p>
            <a:pPr>
              <a:spcAft>
                <a:spcPts val="600"/>
              </a:spcAft>
            </a:pPr>
            <a:fld id="{9EC71654-96A5-4280-94F3-931C61A9F92C}" type="slidenum">
              <a:rPr lang="en-US" noProof="0" smtClean="0"/>
              <a:pPr>
                <a:spcAft>
                  <a:spcPts val="600"/>
                </a:spcAft>
              </a:pPr>
              <a:t>25</a:t>
            </a:fld>
            <a:endParaRPr lang="en-US" noProof="0"/>
          </a:p>
        </p:txBody>
      </p:sp>
      <p:sp>
        <p:nvSpPr>
          <p:cNvPr id="3" name="Title 2">
            <a:extLst>
              <a:ext uri="{FF2B5EF4-FFF2-40B4-BE49-F238E27FC236}">
                <a16:creationId xmlns:a16="http://schemas.microsoft.com/office/drawing/2014/main" id="{BE2C5288-67BE-FF48-EB49-AAD9E86AF73D}"/>
              </a:ext>
            </a:extLst>
          </p:cNvPr>
          <p:cNvSpPr>
            <a:spLocks noGrp="1"/>
          </p:cNvSpPr>
          <p:nvPr>
            <p:ph type="title"/>
          </p:nvPr>
        </p:nvSpPr>
        <p:spPr/>
        <p:txBody>
          <a:bodyPr anchor="b">
            <a:normAutofit/>
          </a:bodyPr>
          <a:lstStyle/>
          <a:p>
            <a:r>
              <a:rPr lang="en-US"/>
              <a:t>Causes of COGS Margin Chaos	</a:t>
            </a:r>
          </a:p>
        </p:txBody>
      </p:sp>
      <p:sp>
        <p:nvSpPr>
          <p:cNvPr id="8" name="Oval 7">
            <a:extLst>
              <a:ext uri="{FF2B5EF4-FFF2-40B4-BE49-F238E27FC236}">
                <a16:creationId xmlns:a16="http://schemas.microsoft.com/office/drawing/2014/main" id="{ACE27FF9-0A72-092F-F9E8-8D6F9A7FEC0A}"/>
              </a:ext>
            </a:extLst>
          </p:cNvPr>
          <p:cNvSpPr/>
          <p:nvPr/>
        </p:nvSpPr>
        <p:spPr>
          <a:xfrm>
            <a:off x="1189618" y="2358793"/>
            <a:ext cx="1955812" cy="195581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Recycle Sign">
            <a:extLst>
              <a:ext uri="{FF2B5EF4-FFF2-40B4-BE49-F238E27FC236}">
                <a16:creationId xmlns:a16="http://schemas.microsoft.com/office/drawing/2014/main" id="{EBA5E272-84D7-DB5D-1972-30D6058E0763}"/>
              </a:ext>
            </a:extLst>
          </p:cNvPr>
          <p:cNvSpPr/>
          <p:nvPr/>
        </p:nvSpPr>
        <p:spPr>
          <a:xfrm>
            <a:off x="1606431" y="2775606"/>
            <a:ext cx="1122187" cy="112218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5113FEF-1462-C047-9AB2-2BD1FF42D91F}"/>
              </a:ext>
            </a:extLst>
          </p:cNvPr>
          <p:cNvSpPr/>
          <p:nvPr/>
        </p:nvSpPr>
        <p:spPr>
          <a:xfrm>
            <a:off x="564400" y="4923794"/>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Waste</a:t>
            </a:r>
          </a:p>
        </p:txBody>
      </p:sp>
      <p:sp>
        <p:nvSpPr>
          <p:cNvPr id="11" name="Oval 10">
            <a:extLst>
              <a:ext uri="{FF2B5EF4-FFF2-40B4-BE49-F238E27FC236}">
                <a16:creationId xmlns:a16="http://schemas.microsoft.com/office/drawing/2014/main" id="{1D2853A0-ADDA-75E4-B821-02207E8B7478}"/>
              </a:ext>
            </a:extLst>
          </p:cNvPr>
          <p:cNvSpPr/>
          <p:nvPr/>
        </p:nvSpPr>
        <p:spPr>
          <a:xfrm>
            <a:off x="4956962" y="2358793"/>
            <a:ext cx="1955812" cy="195581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Refresh">
            <a:extLst>
              <a:ext uri="{FF2B5EF4-FFF2-40B4-BE49-F238E27FC236}">
                <a16:creationId xmlns:a16="http://schemas.microsoft.com/office/drawing/2014/main" id="{A2E5BCDC-0A9B-E994-040A-4304CBB1FD8F}"/>
              </a:ext>
            </a:extLst>
          </p:cNvPr>
          <p:cNvSpPr/>
          <p:nvPr/>
        </p:nvSpPr>
        <p:spPr>
          <a:xfrm>
            <a:off x="5373775" y="2775606"/>
            <a:ext cx="1122187" cy="112218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E0224F4B-C4BF-8874-B102-6DBAD8FB1A3A}"/>
              </a:ext>
            </a:extLst>
          </p:cNvPr>
          <p:cNvSpPr/>
          <p:nvPr/>
        </p:nvSpPr>
        <p:spPr>
          <a:xfrm>
            <a:off x="4331744" y="4923794"/>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Spoilage</a:t>
            </a:r>
          </a:p>
        </p:txBody>
      </p:sp>
      <p:sp>
        <p:nvSpPr>
          <p:cNvPr id="14" name="Oval 13">
            <a:extLst>
              <a:ext uri="{FF2B5EF4-FFF2-40B4-BE49-F238E27FC236}">
                <a16:creationId xmlns:a16="http://schemas.microsoft.com/office/drawing/2014/main" id="{FFF8DFA1-A431-B293-6EF2-70FB260FF9D1}"/>
              </a:ext>
            </a:extLst>
          </p:cNvPr>
          <p:cNvSpPr/>
          <p:nvPr/>
        </p:nvSpPr>
        <p:spPr>
          <a:xfrm>
            <a:off x="8724306" y="2358793"/>
            <a:ext cx="1955812" cy="1955812"/>
          </a:xfrm>
          <a:prstGeom prst="ellipse">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Robber">
            <a:extLst>
              <a:ext uri="{FF2B5EF4-FFF2-40B4-BE49-F238E27FC236}">
                <a16:creationId xmlns:a16="http://schemas.microsoft.com/office/drawing/2014/main" id="{C4709A1A-D4C1-03C6-4C92-29A8D6F743E4}"/>
              </a:ext>
            </a:extLst>
          </p:cNvPr>
          <p:cNvSpPr/>
          <p:nvPr/>
        </p:nvSpPr>
        <p:spPr>
          <a:xfrm>
            <a:off x="9141119" y="2775606"/>
            <a:ext cx="1122187" cy="1122187"/>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9A713E7B-B793-90FE-9A7F-C47073DA1170}"/>
              </a:ext>
            </a:extLst>
          </p:cNvPr>
          <p:cNvSpPr/>
          <p:nvPr/>
        </p:nvSpPr>
        <p:spPr>
          <a:xfrm>
            <a:off x="8099087" y="4923794"/>
            <a:ext cx="3206250" cy="720000"/>
          </a:xfrm>
          <a:custGeom>
            <a:avLst/>
            <a:gdLst>
              <a:gd name="connsiteX0" fmla="*/ 0 w 3206250"/>
              <a:gd name="connsiteY0" fmla="*/ 0 h 720000"/>
              <a:gd name="connsiteX1" fmla="*/ 3206250 w 3206250"/>
              <a:gd name="connsiteY1" fmla="*/ 0 h 720000"/>
              <a:gd name="connsiteX2" fmla="*/ 3206250 w 3206250"/>
              <a:gd name="connsiteY2" fmla="*/ 720000 h 720000"/>
              <a:gd name="connsiteX3" fmla="*/ 0 w 3206250"/>
              <a:gd name="connsiteY3" fmla="*/ 720000 h 720000"/>
              <a:gd name="connsiteX4" fmla="*/ 0 w 32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250" h="720000">
                <a:moveTo>
                  <a:pt x="0" y="0"/>
                </a:moveTo>
                <a:lnTo>
                  <a:pt x="3206250" y="0"/>
                </a:lnTo>
                <a:lnTo>
                  <a:pt x="32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Theft</a:t>
            </a:r>
          </a:p>
        </p:txBody>
      </p:sp>
    </p:spTree>
    <p:extLst>
      <p:ext uri="{BB962C8B-B14F-4D97-AF65-F5344CB8AC3E}">
        <p14:creationId xmlns:p14="http://schemas.microsoft.com/office/powerpoint/2010/main" val="3785376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p:bldP spid="14" grpId="0" animBg="1"/>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AE51B-BAE6-7CA6-BFDC-D6664FC832E1}"/>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8ED6628C-52AC-D93C-B526-9F39B74A2E23}"/>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26</a:t>
            </a:fld>
            <a:endParaRPr lang="en-US"/>
          </a:p>
        </p:txBody>
      </p:sp>
      <p:sp>
        <p:nvSpPr>
          <p:cNvPr id="2" name="Title 1">
            <a:extLst>
              <a:ext uri="{FF2B5EF4-FFF2-40B4-BE49-F238E27FC236}">
                <a16:creationId xmlns:a16="http://schemas.microsoft.com/office/drawing/2014/main" id="{D8619153-28E3-A402-1E98-B221BB6D4C4D}"/>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discount margin</a:t>
            </a:r>
            <a:endParaRPr lang="en-US">
              <a:ea typeface="+mj-ea"/>
              <a:cs typeface="+mj-cs"/>
            </a:endParaRPr>
          </a:p>
        </p:txBody>
      </p:sp>
      <p:pic>
        <p:nvPicPr>
          <p:cNvPr id="24" name="Picture 23" descr="A graph with blue and orange lines&#10;&#10;Description automatically generated">
            <a:extLst>
              <a:ext uri="{FF2B5EF4-FFF2-40B4-BE49-F238E27FC236}">
                <a16:creationId xmlns:a16="http://schemas.microsoft.com/office/drawing/2014/main" id="{0F653F10-F0FF-8B6F-CBC1-471E6B272456}"/>
              </a:ext>
            </a:extLst>
          </p:cNvPr>
          <p:cNvPicPr>
            <a:picLocks noChangeAspect="1"/>
          </p:cNvPicPr>
          <p:nvPr/>
        </p:nvPicPr>
        <p:blipFill>
          <a:blip r:embed="rId2"/>
          <a:stretch>
            <a:fillRect/>
          </a:stretch>
        </p:blipFill>
        <p:spPr>
          <a:xfrm>
            <a:off x="1649513" y="2343864"/>
            <a:ext cx="8141487" cy="3996310"/>
          </a:xfrm>
          <a:prstGeom prst="rect">
            <a:avLst/>
          </a:prstGeom>
        </p:spPr>
      </p:pic>
      <p:pic>
        <p:nvPicPr>
          <p:cNvPr id="3" name="Picture 2">
            <a:extLst>
              <a:ext uri="{FF2B5EF4-FFF2-40B4-BE49-F238E27FC236}">
                <a16:creationId xmlns:a16="http://schemas.microsoft.com/office/drawing/2014/main" id="{2FE07A4F-40F2-AFB8-B87A-2202C5FFCEDB}"/>
              </a:ext>
            </a:extLst>
          </p:cNvPr>
          <p:cNvPicPr>
            <a:picLocks noChangeAspect="1"/>
          </p:cNvPicPr>
          <p:nvPr/>
        </p:nvPicPr>
        <p:blipFill>
          <a:blip r:embed="rId3"/>
          <a:stretch>
            <a:fillRect/>
          </a:stretch>
        </p:blipFill>
        <p:spPr>
          <a:xfrm>
            <a:off x="1649513" y="2343864"/>
            <a:ext cx="8141486" cy="3996310"/>
          </a:xfrm>
          <a:prstGeom prst="rect">
            <a:avLst/>
          </a:prstGeom>
        </p:spPr>
      </p:pic>
      <p:pic>
        <p:nvPicPr>
          <p:cNvPr id="10" name="Picture 9">
            <a:extLst>
              <a:ext uri="{FF2B5EF4-FFF2-40B4-BE49-F238E27FC236}">
                <a16:creationId xmlns:a16="http://schemas.microsoft.com/office/drawing/2014/main" id="{E76BA30E-0912-8B23-65BD-B888A2498E88}"/>
              </a:ext>
            </a:extLst>
          </p:cNvPr>
          <p:cNvPicPr>
            <a:picLocks noChangeAspect="1"/>
          </p:cNvPicPr>
          <p:nvPr/>
        </p:nvPicPr>
        <p:blipFill>
          <a:blip r:embed="rId4"/>
          <a:stretch>
            <a:fillRect/>
          </a:stretch>
        </p:blipFill>
        <p:spPr>
          <a:xfrm>
            <a:off x="4725822" y="2497394"/>
            <a:ext cx="1989609" cy="303734"/>
          </a:xfrm>
          <a:prstGeom prst="rect">
            <a:avLst/>
          </a:prstGeom>
        </p:spPr>
      </p:pic>
    </p:spTree>
    <p:extLst>
      <p:ext uri="{BB962C8B-B14F-4D97-AF65-F5344CB8AC3E}">
        <p14:creationId xmlns:p14="http://schemas.microsoft.com/office/powerpoint/2010/main" val="2502150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F8D37-94BC-AE73-BCA2-A057251386B8}"/>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F9ADF87B-63A6-3B30-86EF-3E8D5ACA9993}"/>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27</a:t>
            </a:fld>
            <a:endParaRPr lang="en-US"/>
          </a:p>
        </p:txBody>
      </p:sp>
      <p:sp>
        <p:nvSpPr>
          <p:cNvPr id="2" name="Title 1">
            <a:extLst>
              <a:ext uri="{FF2B5EF4-FFF2-40B4-BE49-F238E27FC236}">
                <a16:creationId xmlns:a16="http://schemas.microsoft.com/office/drawing/2014/main" id="{013CF3C4-0919-D20F-8B44-3EC026FE3F7A}"/>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discount margin</a:t>
            </a:r>
            <a:endParaRPr lang="en-US">
              <a:ea typeface="+mj-ea"/>
              <a:cs typeface="+mj-cs"/>
            </a:endParaRPr>
          </a:p>
        </p:txBody>
      </p:sp>
      <p:pic>
        <p:nvPicPr>
          <p:cNvPr id="24" name="Picture 23" descr="A graph with blue and orange lines&#10;&#10;Description automatically generated">
            <a:extLst>
              <a:ext uri="{FF2B5EF4-FFF2-40B4-BE49-F238E27FC236}">
                <a16:creationId xmlns:a16="http://schemas.microsoft.com/office/drawing/2014/main" id="{CD45DA01-C922-7033-AC3F-81B8E44F5E5D}"/>
              </a:ext>
            </a:extLst>
          </p:cNvPr>
          <p:cNvPicPr>
            <a:picLocks noChangeAspect="1"/>
          </p:cNvPicPr>
          <p:nvPr/>
        </p:nvPicPr>
        <p:blipFill>
          <a:blip r:embed="rId2"/>
          <a:stretch>
            <a:fillRect/>
          </a:stretch>
        </p:blipFill>
        <p:spPr>
          <a:xfrm>
            <a:off x="1649513" y="2343864"/>
            <a:ext cx="8141487" cy="3996310"/>
          </a:xfrm>
          <a:prstGeom prst="rect">
            <a:avLst/>
          </a:prstGeom>
        </p:spPr>
      </p:pic>
    </p:spTree>
    <p:extLst>
      <p:ext uri="{BB962C8B-B14F-4D97-AF65-F5344CB8AC3E}">
        <p14:creationId xmlns:p14="http://schemas.microsoft.com/office/powerpoint/2010/main" val="314129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1830-11C9-F69B-F8A4-6888D90CC78C}"/>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38CD8132-1D6B-FDB9-CF76-A32AF7F70877}"/>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28</a:t>
            </a:fld>
            <a:endParaRPr lang="en-US"/>
          </a:p>
        </p:txBody>
      </p:sp>
      <p:sp>
        <p:nvSpPr>
          <p:cNvPr id="2" name="Title 1">
            <a:extLst>
              <a:ext uri="{FF2B5EF4-FFF2-40B4-BE49-F238E27FC236}">
                <a16:creationId xmlns:a16="http://schemas.microsoft.com/office/drawing/2014/main" id="{C2F0086C-C046-2F9E-55E1-8D09016FEE70}"/>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discount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60B8E1A3-A1FC-EE17-14DA-F17B00CBB721}"/>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23" descr="A graph with blue and orange lines&#10;&#10;Description automatically generated">
            <a:extLst>
              <a:ext uri="{FF2B5EF4-FFF2-40B4-BE49-F238E27FC236}">
                <a16:creationId xmlns:a16="http://schemas.microsoft.com/office/drawing/2014/main" id="{6958D238-81C9-AC36-F5F5-7EC72A083BEC}"/>
              </a:ext>
            </a:extLst>
          </p:cNvPr>
          <p:cNvPicPr>
            <a:picLocks noChangeAspect="1"/>
          </p:cNvPicPr>
          <p:nvPr/>
        </p:nvPicPr>
        <p:blipFill>
          <a:blip r:embed="rId7"/>
          <a:stretch>
            <a:fillRect/>
          </a:stretch>
        </p:blipFill>
        <p:spPr>
          <a:xfrm>
            <a:off x="1649513" y="2343864"/>
            <a:ext cx="8141487" cy="3996310"/>
          </a:xfrm>
          <a:prstGeom prst="rect">
            <a:avLst/>
          </a:prstGeom>
        </p:spPr>
      </p:pic>
      <p:pic>
        <p:nvPicPr>
          <p:cNvPr id="3" name="Picture 2">
            <a:extLst>
              <a:ext uri="{FF2B5EF4-FFF2-40B4-BE49-F238E27FC236}">
                <a16:creationId xmlns:a16="http://schemas.microsoft.com/office/drawing/2014/main" id="{2E594480-4AD3-0B9D-4AA0-926FE797CC35}"/>
              </a:ext>
            </a:extLst>
          </p:cNvPr>
          <p:cNvPicPr>
            <a:picLocks noChangeAspect="1"/>
          </p:cNvPicPr>
          <p:nvPr/>
        </p:nvPicPr>
        <p:blipFill>
          <a:blip r:embed="rId8"/>
          <a:stretch>
            <a:fillRect/>
          </a:stretch>
        </p:blipFill>
        <p:spPr>
          <a:xfrm>
            <a:off x="1649513" y="2343865"/>
            <a:ext cx="8141486" cy="3996310"/>
          </a:xfrm>
          <a:prstGeom prst="rect">
            <a:avLst/>
          </a:prstGeom>
        </p:spPr>
      </p:pic>
    </p:spTree>
    <p:extLst>
      <p:ext uri="{BB962C8B-B14F-4D97-AF65-F5344CB8AC3E}">
        <p14:creationId xmlns:p14="http://schemas.microsoft.com/office/powerpoint/2010/main" val="1175821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962D-976A-649B-6B65-C126AE18BDF2}"/>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7EEDB333-86DE-22F2-EB92-CF63BE701773}"/>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29</a:t>
            </a:fld>
            <a:endParaRPr lang="en-US"/>
          </a:p>
        </p:txBody>
      </p:sp>
      <p:sp>
        <p:nvSpPr>
          <p:cNvPr id="2" name="Title 1">
            <a:extLst>
              <a:ext uri="{FF2B5EF4-FFF2-40B4-BE49-F238E27FC236}">
                <a16:creationId xmlns:a16="http://schemas.microsoft.com/office/drawing/2014/main" id="{39780E2C-8B13-891E-5ECA-E977036A7A28}"/>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t>discount margin</a:t>
            </a:r>
            <a:endParaRPr lang="en-US">
              <a:ea typeface="+mj-ea"/>
              <a:cs typeface="+mj-cs"/>
            </a:endParaRPr>
          </a:p>
        </p:txBody>
      </p:sp>
      <p:graphicFrame>
        <p:nvGraphicFramePr>
          <p:cNvPr id="8" name="Content Placeholder 2">
            <a:extLst>
              <a:ext uri="{FF2B5EF4-FFF2-40B4-BE49-F238E27FC236}">
                <a16:creationId xmlns:a16="http://schemas.microsoft.com/office/drawing/2014/main" id="{7EC1C7A6-4144-D29A-4F7E-7520FEEDF858}"/>
              </a:ext>
            </a:extLst>
          </p:cNvPr>
          <p:cNvGraphicFramePr>
            <a:graphicFrameLocks noGrp="1"/>
          </p:cNvGraphicFramePr>
          <p:nvPr>
            <p:ph idx="1"/>
          </p:nvPr>
        </p:nvGraphicFramePr>
        <p:xfrm>
          <a:off x="535477" y="594701"/>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23" descr="A graph with blue and orange lines&#10;&#10;Description automatically generated">
            <a:extLst>
              <a:ext uri="{FF2B5EF4-FFF2-40B4-BE49-F238E27FC236}">
                <a16:creationId xmlns:a16="http://schemas.microsoft.com/office/drawing/2014/main" id="{E65B2C25-0132-D376-EF86-8B924CF73BEB}"/>
              </a:ext>
            </a:extLst>
          </p:cNvPr>
          <p:cNvPicPr>
            <a:picLocks noChangeAspect="1"/>
          </p:cNvPicPr>
          <p:nvPr/>
        </p:nvPicPr>
        <p:blipFill>
          <a:blip r:embed="rId7"/>
          <a:stretch>
            <a:fillRect/>
          </a:stretch>
        </p:blipFill>
        <p:spPr>
          <a:xfrm>
            <a:off x="1649513" y="2343864"/>
            <a:ext cx="8141487" cy="3996310"/>
          </a:xfrm>
          <a:prstGeom prst="rect">
            <a:avLst/>
          </a:prstGeom>
        </p:spPr>
      </p:pic>
      <p:pic>
        <p:nvPicPr>
          <p:cNvPr id="4" name="Picture 3">
            <a:extLst>
              <a:ext uri="{FF2B5EF4-FFF2-40B4-BE49-F238E27FC236}">
                <a16:creationId xmlns:a16="http://schemas.microsoft.com/office/drawing/2014/main" id="{97F98D81-0A3B-CF15-5C2C-1366811ACEB2}"/>
              </a:ext>
            </a:extLst>
          </p:cNvPr>
          <p:cNvPicPr>
            <a:picLocks noChangeAspect="1"/>
          </p:cNvPicPr>
          <p:nvPr/>
        </p:nvPicPr>
        <p:blipFill>
          <a:blip r:embed="rId8"/>
          <a:stretch>
            <a:fillRect/>
          </a:stretch>
        </p:blipFill>
        <p:spPr>
          <a:xfrm>
            <a:off x="1649513" y="2343865"/>
            <a:ext cx="8141486" cy="3996310"/>
          </a:xfrm>
          <a:prstGeom prst="rect">
            <a:avLst/>
          </a:prstGeom>
        </p:spPr>
      </p:pic>
    </p:spTree>
    <p:extLst>
      <p:ext uri="{BB962C8B-B14F-4D97-AF65-F5344CB8AC3E}">
        <p14:creationId xmlns:p14="http://schemas.microsoft.com/office/powerpoint/2010/main" val="824034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a:t>History of the scoreboard</a:t>
            </a:r>
          </a:p>
        </p:txBody>
      </p:sp>
      <p:sp>
        <p:nvSpPr>
          <p:cNvPr id="6" name="Text Placeholder 5">
            <a:extLst>
              <a:ext uri="{FF2B5EF4-FFF2-40B4-BE49-F238E27FC236}">
                <a16:creationId xmlns:a16="http://schemas.microsoft.com/office/drawing/2014/main" id="{0A363449-757F-364D-2EFA-771D7C11EE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3</a:t>
            </a:fld>
            <a:endParaRPr lang="en-US"/>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a14:imgEffect>
                  </a14:imgLayer>
                </a14:imgProps>
              </a:ext>
              <a:ext uri="{837473B0-CC2E-450A-ABE3-18F120FF3D39}">
                <a1611:picAttrSrcUrl xmlns:a1611="http://schemas.microsoft.com/office/drawing/2016/11/main" r:id="rId5"/>
              </a:ext>
            </a:extLst>
          </a:blip>
          <a:srcRect/>
          <a:stretch>
            <a:fillRect/>
          </a:stretch>
        </p:blipFill>
        <p:spPr>
          <a:xfrm>
            <a:off x="2504579" y="2102547"/>
            <a:ext cx="7163784" cy="4757206"/>
          </a:xfrm>
        </p:spPr>
      </p:pic>
    </p:spTree>
    <p:extLst>
      <p:ext uri="{BB962C8B-B14F-4D97-AF65-F5344CB8AC3E}">
        <p14:creationId xmlns:p14="http://schemas.microsoft.com/office/powerpoint/2010/main" val="3187533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962D-976A-649B-6B65-C126AE18BDF2}"/>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7EEDB333-86DE-22F2-EB92-CF63BE701773}"/>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30</a:t>
            </a:fld>
            <a:endParaRPr lang="en-US"/>
          </a:p>
        </p:txBody>
      </p:sp>
      <p:sp>
        <p:nvSpPr>
          <p:cNvPr id="2" name="Title 1">
            <a:extLst>
              <a:ext uri="{FF2B5EF4-FFF2-40B4-BE49-F238E27FC236}">
                <a16:creationId xmlns:a16="http://schemas.microsoft.com/office/drawing/2014/main" id="{39780E2C-8B13-891E-5ECA-E977036A7A28}"/>
              </a:ext>
            </a:extLst>
          </p:cNvPr>
          <p:cNvSpPr>
            <a:spLocks noGrp="1"/>
          </p:cNvSpPr>
          <p:nvPr>
            <p:ph type="title"/>
          </p:nvPr>
        </p:nvSpPr>
        <p:spPr>
          <a:xfrm>
            <a:off x="536942" y="46892"/>
            <a:ext cx="7419852" cy="1248508"/>
          </a:xfrm>
        </p:spPr>
        <p:txBody>
          <a:bodyPr vert="horz" lIns="91440" tIns="45720" rIns="91440" bIns="45720" rtlCol="0" anchor="b">
            <a:normAutofit/>
          </a:bodyPr>
          <a:lstStyle/>
          <a:p>
            <a:r>
              <a:rPr lang="en-US" b="1" cap="all">
                <a:latin typeface="TW Cen MT"/>
              </a:rPr>
              <a:t>Comps &amp; discount margin</a:t>
            </a:r>
            <a:endParaRPr lang="en-US"/>
          </a:p>
        </p:txBody>
      </p:sp>
      <p:pic>
        <p:nvPicPr>
          <p:cNvPr id="19" name="Picture 18" descr="A graph of sales and discounts&#10;&#10;Description automatically generated">
            <a:extLst>
              <a:ext uri="{FF2B5EF4-FFF2-40B4-BE49-F238E27FC236}">
                <a16:creationId xmlns:a16="http://schemas.microsoft.com/office/drawing/2014/main" id="{72366EDF-CA92-ACCC-91C8-0D5343E9FB57}"/>
              </a:ext>
            </a:extLst>
          </p:cNvPr>
          <p:cNvPicPr>
            <a:picLocks noChangeAspect="1"/>
          </p:cNvPicPr>
          <p:nvPr/>
        </p:nvPicPr>
        <p:blipFill>
          <a:blip r:embed="rId2"/>
          <a:stretch>
            <a:fillRect/>
          </a:stretch>
        </p:blipFill>
        <p:spPr>
          <a:xfrm>
            <a:off x="933132" y="2057083"/>
            <a:ext cx="9248775" cy="3495675"/>
          </a:xfrm>
          <a:prstGeom prst="rect">
            <a:avLst/>
          </a:prstGeom>
        </p:spPr>
      </p:pic>
    </p:spTree>
    <p:extLst>
      <p:ext uri="{BB962C8B-B14F-4D97-AF65-F5344CB8AC3E}">
        <p14:creationId xmlns:p14="http://schemas.microsoft.com/office/powerpoint/2010/main" val="1559337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559C1-1005-F2C5-A726-A0BB0EFB873D}"/>
              </a:ext>
            </a:extLst>
          </p:cNvPr>
          <p:cNvSpPr>
            <a:spLocks noGrp="1"/>
          </p:cNvSpPr>
          <p:nvPr>
            <p:ph type="title"/>
          </p:nvPr>
        </p:nvSpPr>
        <p:spPr>
          <a:xfrm>
            <a:off x="831850" y="182563"/>
            <a:ext cx="10515600" cy="940181"/>
          </a:xfrm>
        </p:spPr>
        <p:txBody>
          <a:bodyPr anchor="b">
            <a:normAutofit/>
          </a:bodyPr>
          <a:lstStyle/>
          <a:p>
            <a:pPr algn="l"/>
            <a:r>
              <a:rPr lang="en-US"/>
              <a:t>Cash Health</a:t>
            </a:r>
          </a:p>
        </p:txBody>
      </p:sp>
      <p:sp>
        <p:nvSpPr>
          <p:cNvPr id="2" name="Slide Number Placeholder 1">
            <a:extLst>
              <a:ext uri="{FF2B5EF4-FFF2-40B4-BE49-F238E27FC236}">
                <a16:creationId xmlns:a16="http://schemas.microsoft.com/office/drawing/2014/main" id="{16EF20CC-481B-EE8B-9C9D-C332DB398030}"/>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31</a:t>
            </a:fld>
            <a:endParaRPr lang="en-US" noProof="0"/>
          </a:p>
        </p:txBody>
      </p:sp>
      <p:pic>
        <p:nvPicPr>
          <p:cNvPr id="6" name="Picture Placeholder 10" descr="A group of men in clothing&#10;&#10;Description automatically generated">
            <a:extLst>
              <a:ext uri="{FF2B5EF4-FFF2-40B4-BE49-F238E27FC236}">
                <a16:creationId xmlns:a16="http://schemas.microsoft.com/office/drawing/2014/main" id="{68333D4C-DC8A-56D6-2902-36AFCDA78F36}"/>
              </a:ext>
            </a:extLst>
          </p:cNvPr>
          <p:cNvPicPr>
            <a:picLocks noChangeAspect="1"/>
          </p:cNvPicPr>
          <p:nvPr/>
        </p:nvPicPr>
        <p:blipFill>
          <a:blip r:embed="rId2"/>
          <a:srcRect l="4009" r="16172"/>
          <a:stretch/>
        </p:blipFill>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noFill/>
        </p:spPr>
      </p:pic>
      <p:sp>
        <p:nvSpPr>
          <p:cNvPr id="5" name="Content Placeholder 4">
            <a:extLst>
              <a:ext uri="{FF2B5EF4-FFF2-40B4-BE49-F238E27FC236}">
                <a16:creationId xmlns:a16="http://schemas.microsoft.com/office/drawing/2014/main" id="{EB54946A-C765-C9C4-3A69-777BE34EAFA6}"/>
              </a:ext>
            </a:extLst>
          </p:cNvPr>
          <p:cNvSpPr>
            <a:spLocks noGrp="1"/>
          </p:cNvSpPr>
          <p:nvPr>
            <p:ph type="body" idx="1"/>
          </p:nvPr>
        </p:nvSpPr>
        <p:spPr>
          <a:xfrm>
            <a:off x="1042108" y="1337712"/>
            <a:ext cx="7900525" cy="764460"/>
          </a:xfrm>
        </p:spPr>
        <p:txBody>
          <a:bodyPr vert="horz" lIns="91440" tIns="45720" rIns="91440" bIns="45720" rtlCol="0" anchor="t">
            <a:noAutofit/>
          </a:bodyPr>
          <a:lstStyle/>
          <a:p>
            <a:pPr marL="0" indent="0" algn="l">
              <a:buNone/>
            </a:pPr>
            <a:r>
              <a:rPr lang="en-US" sz="4000"/>
              <a:t>Revenue is Vanity</a:t>
            </a:r>
          </a:p>
          <a:p>
            <a:pPr marL="0" indent="0" algn="l">
              <a:buNone/>
            </a:pPr>
            <a:r>
              <a:rPr lang="en-US" sz="4000"/>
              <a:t>Profit is Sanity</a:t>
            </a:r>
          </a:p>
          <a:p>
            <a:pPr marL="0" indent="0" algn="l">
              <a:buNone/>
            </a:pPr>
            <a:r>
              <a:rPr lang="en-US" sz="4000"/>
              <a:t>But Cash is King!</a:t>
            </a:r>
          </a:p>
          <a:p>
            <a:pPr marL="0" indent="0">
              <a:buNone/>
            </a:pPr>
            <a:endParaRPr lang="en-US" sz="4000"/>
          </a:p>
        </p:txBody>
      </p:sp>
    </p:spTree>
    <p:extLst>
      <p:ext uri="{BB962C8B-B14F-4D97-AF65-F5344CB8AC3E}">
        <p14:creationId xmlns:p14="http://schemas.microsoft.com/office/powerpoint/2010/main" val="91843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936B-43FF-EECC-AF19-AB3DFBC964E7}"/>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A26F0DEF-9E4A-3AE6-32B6-EB45B05A057A}"/>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32</a:t>
            </a:fld>
            <a:endParaRPr lang="en-US"/>
          </a:p>
        </p:txBody>
      </p:sp>
      <p:sp>
        <p:nvSpPr>
          <p:cNvPr id="2" name="Title 1">
            <a:extLst>
              <a:ext uri="{FF2B5EF4-FFF2-40B4-BE49-F238E27FC236}">
                <a16:creationId xmlns:a16="http://schemas.microsoft.com/office/drawing/2014/main" id="{AF6A522E-0EE1-601F-60C5-C310AFAF2D4C}"/>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cap="all">
                <a:latin typeface="TW Cen MT"/>
              </a:rPr>
              <a:t>Burn rate</a:t>
            </a:r>
            <a:endParaRPr lang="en-US" b="1" kern="1200" cap="all" baseline="0">
              <a:latin typeface="TW Cen MT"/>
            </a:endParaRPr>
          </a:p>
        </p:txBody>
      </p:sp>
      <p:pic>
        <p:nvPicPr>
          <p:cNvPr id="4" name="Picture 3">
            <a:extLst>
              <a:ext uri="{FF2B5EF4-FFF2-40B4-BE49-F238E27FC236}">
                <a16:creationId xmlns:a16="http://schemas.microsoft.com/office/drawing/2014/main" id="{D9C151F6-4B83-0926-061F-DAAE8607317D}"/>
              </a:ext>
            </a:extLst>
          </p:cNvPr>
          <p:cNvPicPr>
            <a:picLocks noChangeAspect="1"/>
          </p:cNvPicPr>
          <p:nvPr/>
        </p:nvPicPr>
        <p:blipFill>
          <a:blip r:embed="rId2"/>
          <a:stretch>
            <a:fillRect/>
          </a:stretch>
        </p:blipFill>
        <p:spPr>
          <a:xfrm>
            <a:off x="257148" y="2725213"/>
            <a:ext cx="11677703" cy="3174141"/>
          </a:xfrm>
          <a:prstGeom prst="rect">
            <a:avLst/>
          </a:prstGeom>
        </p:spPr>
      </p:pic>
    </p:spTree>
    <p:extLst>
      <p:ext uri="{BB962C8B-B14F-4D97-AF65-F5344CB8AC3E}">
        <p14:creationId xmlns:p14="http://schemas.microsoft.com/office/powerpoint/2010/main" val="414156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9EC5-24B8-605B-4E27-1B8C29C1081B}"/>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BA136BE2-2121-5A61-2F27-1B9819049F4F}"/>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33</a:t>
            </a:fld>
            <a:endParaRPr lang="en-US"/>
          </a:p>
        </p:txBody>
      </p:sp>
      <p:sp>
        <p:nvSpPr>
          <p:cNvPr id="2" name="Title 1">
            <a:extLst>
              <a:ext uri="{FF2B5EF4-FFF2-40B4-BE49-F238E27FC236}">
                <a16:creationId xmlns:a16="http://schemas.microsoft.com/office/drawing/2014/main" id="{C1BF2361-2AFB-DAA4-62F5-D9D3BAEF6550}"/>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cap="all">
                <a:latin typeface="TW Cen MT"/>
              </a:rPr>
              <a:t>Burn rate</a:t>
            </a:r>
            <a:endParaRPr lang="en-US" b="1" kern="1200" cap="all" baseline="0">
              <a:latin typeface="TW Cen MT"/>
            </a:endParaRPr>
          </a:p>
        </p:txBody>
      </p:sp>
      <p:graphicFrame>
        <p:nvGraphicFramePr>
          <p:cNvPr id="8" name="Content Placeholder 2">
            <a:extLst>
              <a:ext uri="{FF2B5EF4-FFF2-40B4-BE49-F238E27FC236}">
                <a16:creationId xmlns:a16="http://schemas.microsoft.com/office/drawing/2014/main" id="{A9D22E74-61A1-BC27-21B5-585AAD4FB029}"/>
              </a:ext>
            </a:extLst>
          </p:cNvPr>
          <p:cNvGraphicFramePr>
            <a:graphicFrameLocks noGrp="1"/>
          </p:cNvGraphicFramePr>
          <p:nvPr>
            <p:ph idx="1"/>
          </p:nvPr>
        </p:nvGraphicFramePr>
        <p:xfrm>
          <a:off x="545246" y="692394"/>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9DC4E9B-1B1F-7192-E108-8BC359ABDBFC}"/>
              </a:ext>
            </a:extLst>
          </p:cNvPr>
          <p:cNvPicPr>
            <a:picLocks noChangeAspect="1"/>
          </p:cNvPicPr>
          <p:nvPr/>
        </p:nvPicPr>
        <p:blipFill>
          <a:blip r:embed="rId7"/>
          <a:stretch>
            <a:fillRect/>
          </a:stretch>
        </p:blipFill>
        <p:spPr>
          <a:xfrm>
            <a:off x="257148" y="2725213"/>
            <a:ext cx="11677703" cy="3174141"/>
          </a:xfrm>
          <a:prstGeom prst="rect">
            <a:avLst/>
          </a:prstGeom>
        </p:spPr>
      </p:pic>
      <p:pic>
        <p:nvPicPr>
          <p:cNvPr id="5" name="Picture 4">
            <a:extLst>
              <a:ext uri="{FF2B5EF4-FFF2-40B4-BE49-F238E27FC236}">
                <a16:creationId xmlns:a16="http://schemas.microsoft.com/office/drawing/2014/main" id="{EFB7B116-9AC7-AA00-A667-00ACE4E90086}"/>
              </a:ext>
            </a:extLst>
          </p:cNvPr>
          <p:cNvPicPr>
            <a:picLocks noChangeAspect="1"/>
          </p:cNvPicPr>
          <p:nvPr/>
        </p:nvPicPr>
        <p:blipFill>
          <a:blip r:embed="rId8"/>
          <a:stretch>
            <a:fillRect/>
          </a:stretch>
        </p:blipFill>
        <p:spPr>
          <a:xfrm>
            <a:off x="437359" y="2793771"/>
            <a:ext cx="11317279" cy="3105583"/>
          </a:xfrm>
          <a:prstGeom prst="rect">
            <a:avLst/>
          </a:prstGeom>
        </p:spPr>
      </p:pic>
    </p:spTree>
    <p:extLst>
      <p:ext uri="{BB962C8B-B14F-4D97-AF65-F5344CB8AC3E}">
        <p14:creationId xmlns:p14="http://schemas.microsoft.com/office/powerpoint/2010/main" val="2189519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7A700-813D-9A13-86DB-03A7B225AD08}"/>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D2A98289-39EE-2926-1E4A-FB778614370D}"/>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34</a:t>
            </a:fld>
            <a:endParaRPr lang="en-US"/>
          </a:p>
        </p:txBody>
      </p:sp>
      <p:sp>
        <p:nvSpPr>
          <p:cNvPr id="2" name="Title 1">
            <a:extLst>
              <a:ext uri="{FF2B5EF4-FFF2-40B4-BE49-F238E27FC236}">
                <a16:creationId xmlns:a16="http://schemas.microsoft.com/office/drawing/2014/main" id="{77764D96-146B-115F-CB91-9336C58FF9FB}"/>
              </a:ext>
            </a:extLst>
          </p:cNvPr>
          <p:cNvSpPr>
            <a:spLocks noGrp="1"/>
          </p:cNvSpPr>
          <p:nvPr>
            <p:ph type="title"/>
          </p:nvPr>
        </p:nvSpPr>
        <p:spPr>
          <a:xfrm>
            <a:off x="546711" y="-246185"/>
            <a:ext cx="7419852" cy="1600200"/>
          </a:xfrm>
        </p:spPr>
        <p:txBody>
          <a:bodyPr vert="horz" lIns="91440" tIns="45720" rIns="91440" bIns="45720" rtlCol="0" anchor="b">
            <a:normAutofit/>
          </a:bodyPr>
          <a:lstStyle/>
          <a:p>
            <a:r>
              <a:rPr lang="en-US" b="1" cap="all">
                <a:latin typeface="TW Cen MT"/>
              </a:rPr>
              <a:t>Burn rate</a:t>
            </a:r>
            <a:endParaRPr lang="en-US" b="1" kern="1200" cap="all" baseline="0">
              <a:latin typeface="TW Cen MT"/>
            </a:endParaRPr>
          </a:p>
        </p:txBody>
      </p:sp>
      <p:graphicFrame>
        <p:nvGraphicFramePr>
          <p:cNvPr id="8" name="Content Placeholder 2">
            <a:extLst>
              <a:ext uri="{FF2B5EF4-FFF2-40B4-BE49-F238E27FC236}">
                <a16:creationId xmlns:a16="http://schemas.microsoft.com/office/drawing/2014/main" id="{394946E7-87BB-E4E9-DC83-8BE4D8CC90F5}"/>
              </a:ext>
            </a:extLst>
          </p:cNvPr>
          <p:cNvGraphicFramePr>
            <a:graphicFrameLocks noGrp="1"/>
          </p:cNvGraphicFramePr>
          <p:nvPr>
            <p:ph idx="1"/>
          </p:nvPr>
        </p:nvGraphicFramePr>
        <p:xfrm>
          <a:off x="545246" y="692394"/>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A0A07DA-DE73-60DF-C598-7603F3197AD7}"/>
              </a:ext>
            </a:extLst>
          </p:cNvPr>
          <p:cNvPicPr>
            <a:picLocks noChangeAspect="1"/>
          </p:cNvPicPr>
          <p:nvPr/>
        </p:nvPicPr>
        <p:blipFill>
          <a:blip r:embed="rId7"/>
          <a:stretch>
            <a:fillRect/>
          </a:stretch>
        </p:blipFill>
        <p:spPr>
          <a:xfrm>
            <a:off x="257148" y="2725213"/>
            <a:ext cx="11677703" cy="3174141"/>
          </a:xfrm>
          <a:prstGeom prst="rect">
            <a:avLst/>
          </a:prstGeom>
        </p:spPr>
      </p:pic>
      <p:pic>
        <p:nvPicPr>
          <p:cNvPr id="5" name="Picture 4">
            <a:extLst>
              <a:ext uri="{FF2B5EF4-FFF2-40B4-BE49-F238E27FC236}">
                <a16:creationId xmlns:a16="http://schemas.microsoft.com/office/drawing/2014/main" id="{D0326B2F-E487-5109-41E5-45E00018EF77}"/>
              </a:ext>
            </a:extLst>
          </p:cNvPr>
          <p:cNvPicPr>
            <a:picLocks noChangeAspect="1"/>
          </p:cNvPicPr>
          <p:nvPr/>
        </p:nvPicPr>
        <p:blipFill>
          <a:blip r:embed="rId8"/>
          <a:stretch>
            <a:fillRect/>
          </a:stretch>
        </p:blipFill>
        <p:spPr>
          <a:xfrm>
            <a:off x="437359" y="2793771"/>
            <a:ext cx="11317279" cy="3105583"/>
          </a:xfrm>
          <a:prstGeom prst="rect">
            <a:avLst/>
          </a:prstGeom>
        </p:spPr>
      </p:pic>
      <p:pic>
        <p:nvPicPr>
          <p:cNvPr id="6" name="Picture 5">
            <a:extLst>
              <a:ext uri="{FF2B5EF4-FFF2-40B4-BE49-F238E27FC236}">
                <a16:creationId xmlns:a16="http://schemas.microsoft.com/office/drawing/2014/main" id="{DD0642EB-B4E2-BB9A-6B40-12F6540F7B65}"/>
              </a:ext>
            </a:extLst>
          </p:cNvPr>
          <p:cNvPicPr>
            <a:picLocks noChangeAspect="1"/>
          </p:cNvPicPr>
          <p:nvPr/>
        </p:nvPicPr>
        <p:blipFill>
          <a:blip r:embed="rId9"/>
          <a:stretch>
            <a:fillRect/>
          </a:stretch>
        </p:blipFill>
        <p:spPr>
          <a:xfrm>
            <a:off x="408780" y="2841402"/>
            <a:ext cx="11345858" cy="3057952"/>
          </a:xfrm>
          <a:prstGeom prst="rect">
            <a:avLst/>
          </a:prstGeom>
        </p:spPr>
      </p:pic>
    </p:spTree>
    <p:extLst>
      <p:ext uri="{BB962C8B-B14F-4D97-AF65-F5344CB8AC3E}">
        <p14:creationId xmlns:p14="http://schemas.microsoft.com/office/powerpoint/2010/main" val="4463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6A348-D152-01AD-CA5A-495327E8B79C}"/>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DB8F5D59-ECF8-9B4F-1969-3849972FBB5A}"/>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35</a:t>
            </a:fld>
            <a:endParaRPr lang="en-US"/>
          </a:p>
        </p:txBody>
      </p:sp>
      <p:sp>
        <p:nvSpPr>
          <p:cNvPr id="2" name="Title 1">
            <a:extLst>
              <a:ext uri="{FF2B5EF4-FFF2-40B4-BE49-F238E27FC236}">
                <a16:creationId xmlns:a16="http://schemas.microsoft.com/office/drawing/2014/main" id="{D379BBE4-1409-28D8-6264-02E6F864007D}"/>
              </a:ext>
            </a:extLst>
          </p:cNvPr>
          <p:cNvSpPr>
            <a:spLocks noGrp="1"/>
          </p:cNvSpPr>
          <p:nvPr>
            <p:ph type="title"/>
          </p:nvPr>
        </p:nvSpPr>
        <p:spPr>
          <a:xfrm>
            <a:off x="497865" y="-207108"/>
            <a:ext cx="7419852" cy="1600200"/>
          </a:xfrm>
        </p:spPr>
        <p:txBody>
          <a:bodyPr vert="horz" lIns="91440" tIns="45720" rIns="91440" bIns="45720" rtlCol="0" anchor="b">
            <a:normAutofit/>
          </a:bodyPr>
          <a:lstStyle/>
          <a:p>
            <a:r>
              <a:rPr lang="en-US" b="1" cap="all"/>
              <a:t>Working capital</a:t>
            </a:r>
            <a:endParaRPr lang="en-US">
              <a:ea typeface="+mj-ea"/>
              <a:cs typeface="+mj-cs"/>
            </a:endParaRPr>
          </a:p>
        </p:txBody>
      </p:sp>
      <p:pic>
        <p:nvPicPr>
          <p:cNvPr id="4" name="Picture 3">
            <a:extLst>
              <a:ext uri="{FF2B5EF4-FFF2-40B4-BE49-F238E27FC236}">
                <a16:creationId xmlns:a16="http://schemas.microsoft.com/office/drawing/2014/main" id="{B7EDF09A-FC77-092D-7F0B-341599E3AC3F}"/>
              </a:ext>
            </a:extLst>
          </p:cNvPr>
          <p:cNvPicPr>
            <a:picLocks noChangeAspect="1"/>
          </p:cNvPicPr>
          <p:nvPr/>
        </p:nvPicPr>
        <p:blipFill>
          <a:blip r:embed="rId2"/>
          <a:stretch>
            <a:fillRect/>
          </a:stretch>
        </p:blipFill>
        <p:spPr>
          <a:xfrm>
            <a:off x="748627" y="2380517"/>
            <a:ext cx="10342160" cy="3982530"/>
          </a:xfrm>
          <a:prstGeom prst="rect">
            <a:avLst/>
          </a:prstGeom>
        </p:spPr>
      </p:pic>
    </p:spTree>
    <p:extLst>
      <p:ext uri="{BB962C8B-B14F-4D97-AF65-F5344CB8AC3E}">
        <p14:creationId xmlns:p14="http://schemas.microsoft.com/office/powerpoint/2010/main" val="1452843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718DE-5757-B01D-C2FC-9A721137BD91}"/>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FEEA7BCF-80B9-212D-5813-53F2D11E25B3}"/>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36</a:t>
            </a:fld>
            <a:endParaRPr lang="en-US"/>
          </a:p>
        </p:txBody>
      </p:sp>
      <p:sp>
        <p:nvSpPr>
          <p:cNvPr id="2" name="Title 1">
            <a:extLst>
              <a:ext uri="{FF2B5EF4-FFF2-40B4-BE49-F238E27FC236}">
                <a16:creationId xmlns:a16="http://schemas.microsoft.com/office/drawing/2014/main" id="{6E7FEC41-CFF2-349D-D57F-D52EE8B44F8F}"/>
              </a:ext>
            </a:extLst>
          </p:cNvPr>
          <p:cNvSpPr>
            <a:spLocks noGrp="1"/>
          </p:cNvSpPr>
          <p:nvPr>
            <p:ph type="title"/>
          </p:nvPr>
        </p:nvSpPr>
        <p:spPr>
          <a:xfrm>
            <a:off x="497865" y="-207108"/>
            <a:ext cx="7419852" cy="1600200"/>
          </a:xfrm>
        </p:spPr>
        <p:txBody>
          <a:bodyPr vert="horz" lIns="91440" tIns="45720" rIns="91440" bIns="45720" rtlCol="0" anchor="b">
            <a:normAutofit/>
          </a:bodyPr>
          <a:lstStyle/>
          <a:p>
            <a:r>
              <a:rPr lang="en-US" b="1" cap="all"/>
              <a:t>Working capital</a:t>
            </a:r>
            <a:endParaRPr lang="en-US">
              <a:ea typeface="+mj-ea"/>
              <a:cs typeface="+mj-cs"/>
            </a:endParaRPr>
          </a:p>
        </p:txBody>
      </p:sp>
      <p:graphicFrame>
        <p:nvGraphicFramePr>
          <p:cNvPr id="8" name="Content Placeholder 2">
            <a:extLst>
              <a:ext uri="{FF2B5EF4-FFF2-40B4-BE49-F238E27FC236}">
                <a16:creationId xmlns:a16="http://schemas.microsoft.com/office/drawing/2014/main" id="{81A83F20-BD05-09BA-857C-687E133C9D4F}"/>
              </a:ext>
            </a:extLst>
          </p:cNvPr>
          <p:cNvGraphicFramePr>
            <a:graphicFrameLocks noGrp="1"/>
          </p:cNvGraphicFramePr>
          <p:nvPr>
            <p:ph idx="1"/>
          </p:nvPr>
        </p:nvGraphicFramePr>
        <p:xfrm>
          <a:off x="496400" y="780317"/>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5456D2F-5244-1289-DDDB-0C1A21098948}"/>
              </a:ext>
            </a:extLst>
          </p:cNvPr>
          <p:cNvPicPr>
            <a:picLocks noChangeAspect="1"/>
          </p:cNvPicPr>
          <p:nvPr/>
        </p:nvPicPr>
        <p:blipFill>
          <a:blip r:embed="rId7"/>
          <a:stretch>
            <a:fillRect/>
          </a:stretch>
        </p:blipFill>
        <p:spPr>
          <a:xfrm>
            <a:off x="748627" y="2380517"/>
            <a:ext cx="10342160" cy="3982530"/>
          </a:xfrm>
          <a:prstGeom prst="rect">
            <a:avLst/>
          </a:prstGeom>
        </p:spPr>
      </p:pic>
      <p:pic>
        <p:nvPicPr>
          <p:cNvPr id="5" name="Picture 4">
            <a:extLst>
              <a:ext uri="{FF2B5EF4-FFF2-40B4-BE49-F238E27FC236}">
                <a16:creationId xmlns:a16="http://schemas.microsoft.com/office/drawing/2014/main" id="{DB0535F3-796C-D9D8-A726-9EBB0B13C0BF}"/>
              </a:ext>
            </a:extLst>
          </p:cNvPr>
          <p:cNvPicPr>
            <a:picLocks noChangeAspect="1"/>
          </p:cNvPicPr>
          <p:nvPr/>
        </p:nvPicPr>
        <p:blipFill>
          <a:blip r:embed="rId8"/>
          <a:stretch>
            <a:fillRect/>
          </a:stretch>
        </p:blipFill>
        <p:spPr>
          <a:xfrm>
            <a:off x="748627" y="2379929"/>
            <a:ext cx="10342160" cy="3994825"/>
          </a:xfrm>
          <a:prstGeom prst="rect">
            <a:avLst/>
          </a:prstGeom>
        </p:spPr>
      </p:pic>
    </p:spTree>
    <p:extLst>
      <p:ext uri="{BB962C8B-B14F-4D97-AF65-F5344CB8AC3E}">
        <p14:creationId xmlns:p14="http://schemas.microsoft.com/office/powerpoint/2010/main" val="3694490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0F47-9F19-CF3B-2BFD-6429406DA1EF}"/>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B8096ACC-1E1E-B545-4126-FBBED9CF90B1}"/>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37</a:t>
            </a:fld>
            <a:endParaRPr lang="en-US"/>
          </a:p>
        </p:txBody>
      </p:sp>
      <p:sp>
        <p:nvSpPr>
          <p:cNvPr id="2" name="Title 1">
            <a:extLst>
              <a:ext uri="{FF2B5EF4-FFF2-40B4-BE49-F238E27FC236}">
                <a16:creationId xmlns:a16="http://schemas.microsoft.com/office/drawing/2014/main" id="{296A34BB-DCE7-9DCA-214B-9C137C1D408F}"/>
              </a:ext>
            </a:extLst>
          </p:cNvPr>
          <p:cNvSpPr>
            <a:spLocks noGrp="1"/>
          </p:cNvSpPr>
          <p:nvPr>
            <p:ph type="title"/>
          </p:nvPr>
        </p:nvSpPr>
        <p:spPr>
          <a:xfrm>
            <a:off x="497865" y="-207108"/>
            <a:ext cx="7419852" cy="1600200"/>
          </a:xfrm>
        </p:spPr>
        <p:txBody>
          <a:bodyPr vert="horz" lIns="91440" tIns="45720" rIns="91440" bIns="45720" rtlCol="0" anchor="b">
            <a:normAutofit/>
          </a:bodyPr>
          <a:lstStyle/>
          <a:p>
            <a:r>
              <a:rPr lang="en-US" b="1" cap="all"/>
              <a:t>Working capital</a:t>
            </a:r>
            <a:endParaRPr lang="en-US">
              <a:ea typeface="+mj-ea"/>
              <a:cs typeface="+mj-cs"/>
            </a:endParaRPr>
          </a:p>
        </p:txBody>
      </p:sp>
      <p:graphicFrame>
        <p:nvGraphicFramePr>
          <p:cNvPr id="8" name="Content Placeholder 2">
            <a:extLst>
              <a:ext uri="{FF2B5EF4-FFF2-40B4-BE49-F238E27FC236}">
                <a16:creationId xmlns:a16="http://schemas.microsoft.com/office/drawing/2014/main" id="{BDF04F4D-50D0-03E4-803E-7E264034D779}"/>
              </a:ext>
            </a:extLst>
          </p:cNvPr>
          <p:cNvGraphicFramePr>
            <a:graphicFrameLocks noGrp="1"/>
          </p:cNvGraphicFramePr>
          <p:nvPr>
            <p:ph idx="1"/>
          </p:nvPr>
        </p:nvGraphicFramePr>
        <p:xfrm>
          <a:off x="496400" y="780317"/>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FD18904-9FA4-71C6-9642-341DE4EC8E0F}"/>
              </a:ext>
            </a:extLst>
          </p:cNvPr>
          <p:cNvPicPr>
            <a:picLocks noChangeAspect="1"/>
          </p:cNvPicPr>
          <p:nvPr/>
        </p:nvPicPr>
        <p:blipFill>
          <a:blip r:embed="rId7"/>
          <a:stretch>
            <a:fillRect/>
          </a:stretch>
        </p:blipFill>
        <p:spPr>
          <a:xfrm>
            <a:off x="748627" y="2380517"/>
            <a:ext cx="10342160" cy="3982530"/>
          </a:xfrm>
          <a:prstGeom prst="rect">
            <a:avLst/>
          </a:prstGeom>
        </p:spPr>
      </p:pic>
      <p:pic>
        <p:nvPicPr>
          <p:cNvPr id="6" name="Picture 5">
            <a:extLst>
              <a:ext uri="{FF2B5EF4-FFF2-40B4-BE49-F238E27FC236}">
                <a16:creationId xmlns:a16="http://schemas.microsoft.com/office/drawing/2014/main" id="{23A8849E-3A52-145A-AE3C-6861814E66CA}"/>
              </a:ext>
            </a:extLst>
          </p:cNvPr>
          <p:cNvPicPr>
            <a:picLocks noChangeAspect="1"/>
          </p:cNvPicPr>
          <p:nvPr/>
        </p:nvPicPr>
        <p:blipFill>
          <a:blip r:embed="rId8"/>
          <a:stretch>
            <a:fillRect/>
          </a:stretch>
        </p:blipFill>
        <p:spPr>
          <a:xfrm>
            <a:off x="748627" y="2370371"/>
            <a:ext cx="10342160" cy="4009140"/>
          </a:xfrm>
          <a:prstGeom prst="rect">
            <a:avLst/>
          </a:prstGeom>
        </p:spPr>
      </p:pic>
    </p:spTree>
    <p:extLst>
      <p:ext uri="{BB962C8B-B14F-4D97-AF65-F5344CB8AC3E}">
        <p14:creationId xmlns:p14="http://schemas.microsoft.com/office/powerpoint/2010/main" val="1703079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723B6-46B5-4721-E60A-424FF4E0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3E99C-5706-CDA5-989F-A1BD926FF18D}"/>
              </a:ext>
            </a:extLst>
          </p:cNvPr>
          <p:cNvSpPr>
            <a:spLocks noGrp="1"/>
          </p:cNvSpPr>
          <p:nvPr>
            <p:ph type="title"/>
          </p:nvPr>
        </p:nvSpPr>
        <p:spPr>
          <a:xfrm>
            <a:off x="649288" y="-188384"/>
            <a:ext cx="3932237" cy="1600200"/>
          </a:xfrm>
        </p:spPr>
        <p:txBody>
          <a:bodyPr vert="horz" lIns="91440" tIns="45720" rIns="91440" bIns="45720" rtlCol="0" anchor="b">
            <a:normAutofit/>
          </a:bodyPr>
          <a:lstStyle/>
          <a:p>
            <a:r>
              <a:rPr lang="en-US" b="1" cap="all"/>
              <a:t>Your cash</a:t>
            </a:r>
            <a:endParaRPr lang="en-US"/>
          </a:p>
        </p:txBody>
      </p:sp>
      <p:sp>
        <p:nvSpPr>
          <p:cNvPr id="26" name="Slide Number Placeholder 2" hidden="1">
            <a:extLst>
              <a:ext uri="{FF2B5EF4-FFF2-40B4-BE49-F238E27FC236}">
                <a16:creationId xmlns:a16="http://schemas.microsoft.com/office/drawing/2014/main" id="{D6E06B2D-8554-F4DB-EABB-6F16A8342AFF}"/>
              </a:ext>
            </a:extLst>
          </p:cNvPr>
          <p:cNvSpPr>
            <a:spLocks noGrp="1"/>
          </p:cNvSpPr>
          <p:nvPr>
            <p:ph type="sldNum" sz="quarter" idx="4294967295"/>
          </p:nvPr>
        </p:nvSpPr>
        <p:spPr>
          <a:xfrm>
            <a:off x="11896725" y="6456363"/>
            <a:ext cx="295275" cy="187325"/>
          </a:xfrm>
        </p:spPr>
        <p:txBody>
          <a:bodyPr vert="horz" lIns="0" tIns="0" rIns="0" bIns="0" rtlCol="0" anchor="ctr">
            <a:normAutofit/>
          </a:bodyPr>
          <a:lstStyle/>
          <a:p>
            <a:pPr>
              <a:spcAft>
                <a:spcPts val="600"/>
              </a:spcAft>
            </a:pPr>
            <a:fld id="{9EC71654-96A5-4280-94F3-931C61A9F92C}" type="slidenum">
              <a:rPr lang="en-US" smtClean="0"/>
              <a:pPr>
                <a:spcAft>
                  <a:spcPts val="600"/>
                </a:spcAft>
              </a:pPr>
              <a:t>38</a:t>
            </a:fld>
            <a:endParaRPr lang="en-US"/>
          </a:p>
        </p:txBody>
      </p:sp>
      <p:graphicFrame>
        <p:nvGraphicFramePr>
          <p:cNvPr id="5" name="Content Placeholder 2">
            <a:extLst>
              <a:ext uri="{FF2B5EF4-FFF2-40B4-BE49-F238E27FC236}">
                <a16:creationId xmlns:a16="http://schemas.microsoft.com/office/drawing/2014/main" id="{E95F6585-80A6-EF76-A9B8-FA12C023AAE3}"/>
              </a:ext>
            </a:extLst>
          </p:cNvPr>
          <p:cNvGraphicFramePr>
            <a:graphicFrameLocks/>
          </p:cNvGraphicFramePr>
          <p:nvPr/>
        </p:nvGraphicFramePr>
        <p:xfrm>
          <a:off x="496400" y="780317"/>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0622560-CAD1-3727-DF88-2D27D10E89A6}"/>
              </a:ext>
            </a:extLst>
          </p:cNvPr>
          <p:cNvPicPr>
            <a:picLocks noChangeAspect="1"/>
          </p:cNvPicPr>
          <p:nvPr/>
        </p:nvPicPr>
        <p:blipFill>
          <a:blip r:embed="rId7"/>
          <a:stretch>
            <a:fillRect/>
          </a:stretch>
        </p:blipFill>
        <p:spPr>
          <a:xfrm>
            <a:off x="110070" y="2494835"/>
            <a:ext cx="11107700" cy="3496163"/>
          </a:xfrm>
          <a:prstGeom prst="rect">
            <a:avLst/>
          </a:prstGeom>
        </p:spPr>
      </p:pic>
    </p:spTree>
    <p:extLst>
      <p:ext uri="{BB962C8B-B14F-4D97-AF65-F5344CB8AC3E}">
        <p14:creationId xmlns:p14="http://schemas.microsoft.com/office/powerpoint/2010/main" val="1490479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1675C9F-5971-BB4B-E9C9-1A0834D47873}"/>
              </a:ext>
            </a:extLst>
          </p:cNvPr>
          <p:cNvSpPr>
            <a:spLocks noGrp="1"/>
          </p:cNvSpPr>
          <p:nvPr>
            <p:ph type="ctrTitle"/>
          </p:nvPr>
        </p:nvSpPr>
        <p:spPr/>
        <p:txBody>
          <a:bodyPr anchor="b">
            <a:normAutofit/>
          </a:bodyPr>
          <a:lstStyle/>
          <a:p>
            <a:r>
              <a:rPr lang="en-US"/>
              <a:t>Nonfinancial metrics</a:t>
            </a:r>
          </a:p>
        </p:txBody>
      </p:sp>
      <p:pic>
        <p:nvPicPr>
          <p:cNvPr id="8" name="Picture Placeholder 7" descr="Row of relaxation loungers">
            <a:extLst>
              <a:ext uri="{FF2B5EF4-FFF2-40B4-BE49-F238E27FC236}">
                <a16:creationId xmlns:a16="http://schemas.microsoft.com/office/drawing/2014/main" id="{217D529F-9EDA-4B0E-D68E-5959662C2C9E}"/>
              </a:ext>
            </a:extLst>
          </p:cNvPr>
          <p:cNvPicPr>
            <a:picLocks noGrp="1" noChangeAspect="1"/>
          </p:cNvPicPr>
          <p:nvPr>
            <p:ph type="pic" sz="quarter" idx="10"/>
          </p:nvPr>
        </p:nvPicPr>
        <p:blipFill rotWithShape="1">
          <a:blip r:embed="rId2"/>
          <a:srcRect l="16667" r="16667"/>
          <a:stretch/>
        </p:blipFill>
        <p:spPr>
          <a:noFill/>
        </p:spPr>
      </p:pic>
      <p:sp>
        <p:nvSpPr>
          <p:cNvPr id="26" name="Slide Number Placeholder 3" hidden="1">
            <a:extLst>
              <a:ext uri="{FF2B5EF4-FFF2-40B4-BE49-F238E27FC236}">
                <a16:creationId xmlns:a16="http://schemas.microsoft.com/office/drawing/2014/main" id="{4B5260C2-3A88-0B36-3F07-29F895347264}"/>
              </a:ext>
            </a:extLst>
          </p:cNvPr>
          <p:cNvSpPr>
            <a:spLocks noGrp="1"/>
          </p:cNvSpPr>
          <p:nvPr>
            <p:ph type="sldNum" sz="quarter" idx="4294967295"/>
          </p:nvPr>
        </p:nvSpPr>
        <p:spPr>
          <a:xfrm>
            <a:off x="11896725" y="6456363"/>
            <a:ext cx="295275" cy="187325"/>
          </a:xfrm>
        </p:spPr>
        <p:txBody>
          <a:bodyPr/>
          <a:lstStyle/>
          <a:p>
            <a:pPr>
              <a:spcAft>
                <a:spcPts val="600"/>
              </a:spcAft>
            </a:pPr>
            <a:fld id="{9EC71654-96A5-4280-94F3-931C61A9F92C}" type="slidenum">
              <a:rPr lang="en-US" noProof="0" smtClean="0"/>
              <a:pPr>
                <a:spcAft>
                  <a:spcPts val="600"/>
                </a:spcAft>
              </a:pPr>
              <a:t>39</a:t>
            </a:fld>
            <a:endParaRPr lang="en-US" noProof="0"/>
          </a:p>
        </p:txBody>
      </p:sp>
    </p:spTree>
    <p:extLst>
      <p:ext uri="{BB962C8B-B14F-4D97-AF65-F5344CB8AC3E}">
        <p14:creationId xmlns:p14="http://schemas.microsoft.com/office/powerpoint/2010/main" val="1025024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
            <a:extLst>
              <a:ext uri="{FF2B5EF4-FFF2-40B4-BE49-F238E27FC236}">
                <a16:creationId xmlns:a16="http://schemas.microsoft.com/office/drawing/2014/main" id="{7CEA81FC-6F77-CAA3-1492-D10C6A8681EA}"/>
              </a:ext>
            </a:extLst>
          </p:cNvPr>
          <p:cNvSpPr>
            <a:spLocks noGrp="1"/>
          </p:cNvSpPr>
          <p:nvPr>
            <p:ph type="sldNum" sz="quarter" idx="12"/>
          </p:nvPr>
        </p:nvSpPr>
        <p:spPr/>
        <p:txBody>
          <a:bodyPr/>
          <a:lstStyle/>
          <a:p>
            <a:pPr>
              <a:spcAft>
                <a:spcPts val="600"/>
              </a:spcAft>
            </a:pPr>
            <a:fld id="{9EC71654-96A5-4280-94F3-931C61A9F92C}" type="slidenum">
              <a:rPr lang="en-US" noProof="0" smtClean="0"/>
              <a:pPr>
                <a:spcAft>
                  <a:spcPts val="600"/>
                </a:spcAft>
              </a:pPr>
              <a:t>4</a:t>
            </a:fld>
            <a:endParaRPr lang="en-US" noProof="0"/>
          </a:p>
        </p:txBody>
      </p:sp>
      <p:pic>
        <p:nvPicPr>
          <p:cNvPr id="4" name="Picture 2" descr="A scoreboard with a clock and a crowd of people&#10;&#10;Description automatically generated">
            <a:extLst>
              <a:ext uri="{FF2B5EF4-FFF2-40B4-BE49-F238E27FC236}">
                <a16:creationId xmlns:a16="http://schemas.microsoft.com/office/drawing/2014/main" id="{19E2B0BE-F958-98C0-E1B1-0738B6FDF10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93" t="-555" r="197" b="174"/>
          <a:stretch/>
        </p:blipFill>
        <p:spPr bwMode="auto">
          <a:xfrm>
            <a:off x="918105" y="1114454"/>
            <a:ext cx="8721157" cy="4923785"/>
          </a:xfrm>
          <a:prstGeom prst="rect">
            <a:avLst/>
          </a:prstGeom>
          <a:noFill/>
        </p:spPr>
      </p:pic>
      <p:sp>
        <p:nvSpPr>
          <p:cNvPr id="20" name="Title 3">
            <a:extLst>
              <a:ext uri="{FF2B5EF4-FFF2-40B4-BE49-F238E27FC236}">
                <a16:creationId xmlns:a16="http://schemas.microsoft.com/office/drawing/2014/main" id="{C85716AC-4D03-20F7-6394-C38DF514FC59}"/>
              </a:ext>
            </a:extLst>
          </p:cNvPr>
          <p:cNvSpPr>
            <a:spLocks noGrp="1"/>
          </p:cNvSpPr>
          <p:nvPr>
            <p:ph type="title"/>
          </p:nvPr>
        </p:nvSpPr>
        <p:spPr>
          <a:xfrm>
            <a:off x="441855" y="288954"/>
            <a:ext cx="11150600" cy="920336"/>
          </a:xfrm>
        </p:spPr>
        <p:txBody>
          <a:bodyPr vert="horz" lIns="0" tIns="0" rIns="0" bIns="0" rtlCol="0" anchor="ctr">
            <a:noAutofit/>
          </a:bodyPr>
          <a:lstStyle/>
          <a:p>
            <a:r>
              <a:rPr lang="en-US"/>
              <a:t>History of the scoreboard</a:t>
            </a:r>
          </a:p>
        </p:txBody>
      </p:sp>
    </p:spTree>
    <p:extLst>
      <p:ext uri="{BB962C8B-B14F-4D97-AF65-F5344CB8AC3E}">
        <p14:creationId xmlns:p14="http://schemas.microsoft.com/office/powerpoint/2010/main" val="1867380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EBA3-1743-CDE4-62F1-FA450CC228B7}"/>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9051F0B4-A33A-DBBA-31E2-60799DC28402}"/>
              </a:ext>
            </a:extLst>
          </p:cNvPr>
          <p:cNvSpPr>
            <a:spLocks noGrp="1"/>
          </p:cNvSpPr>
          <p:nvPr>
            <p:ph type="sldNum" sz="quarter" idx="12"/>
          </p:nvPr>
        </p:nvSpPr>
        <p:spPr/>
        <p:txBody>
          <a:bodyPr/>
          <a:lstStyle/>
          <a:p>
            <a:pPr>
              <a:spcAft>
                <a:spcPts val="600"/>
              </a:spcAft>
            </a:pPr>
            <a:fld id="{9EC71654-96A5-4280-94F3-931C61A9F92C}" type="slidenum">
              <a:rPr lang="en-US" noProof="0" smtClean="0"/>
              <a:pPr>
                <a:spcAft>
                  <a:spcPts val="600"/>
                </a:spcAft>
              </a:pPr>
              <a:t>40</a:t>
            </a:fld>
            <a:endParaRPr lang="en-US" noProof="0"/>
          </a:p>
        </p:txBody>
      </p:sp>
      <p:graphicFrame>
        <p:nvGraphicFramePr>
          <p:cNvPr id="7" name="Content Placeholder 2">
            <a:extLst>
              <a:ext uri="{FF2B5EF4-FFF2-40B4-BE49-F238E27FC236}">
                <a16:creationId xmlns:a16="http://schemas.microsoft.com/office/drawing/2014/main" id="{E0711AA7-D4E3-EDFD-CA4A-DA699E94998F}"/>
              </a:ext>
            </a:extLst>
          </p:cNvPr>
          <p:cNvGraphicFramePr>
            <a:graphicFrameLocks noGrp="1"/>
          </p:cNvGraphicFramePr>
          <p:nvPr>
            <p:ph idx="1"/>
          </p:nvPr>
        </p:nvGraphicFramePr>
        <p:xfrm>
          <a:off x="515938" y="1825625"/>
          <a:ext cx="108378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53C7A24F-5F24-CE35-9163-07859D751420}"/>
              </a:ext>
            </a:extLst>
          </p:cNvPr>
          <p:cNvSpPr>
            <a:spLocks noGrp="1"/>
          </p:cNvSpPr>
          <p:nvPr>
            <p:ph type="title"/>
          </p:nvPr>
        </p:nvSpPr>
        <p:spPr/>
        <p:txBody>
          <a:bodyPr anchor="b">
            <a:normAutofit/>
          </a:bodyPr>
          <a:lstStyle/>
          <a:p>
            <a:r>
              <a:rPr lang="en-US"/>
              <a:t>Standard Revenue Management Metrics</a:t>
            </a:r>
          </a:p>
        </p:txBody>
      </p:sp>
    </p:spTree>
    <p:extLst>
      <p:ext uri="{BB962C8B-B14F-4D97-AF65-F5344CB8AC3E}">
        <p14:creationId xmlns:p14="http://schemas.microsoft.com/office/powerpoint/2010/main" val="1904280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FB6A7-D5DA-5BF2-C5CD-5431D3EE26D3}"/>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A456835F-C640-5082-B04E-FAA4B14E129E}"/>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41</a:t>
            </a:fld>
            <a:endParaRPr lang="en-US"/>
          </a:p>
        </p:txBody>
      </p:sp>
      <p:sp>
        <p:nvSpPr>
          <p:cNvPr id="2" name="Title 1">
            <a:extLst>
              <a:ext uri="{FF2B5EF4-FFF2-40B4-BE49-F238E27FC236}">
                <a16:creationId xmlns:a16="http://schemas.microsoft.com/office/drawing/2014/main" id="{1BDF6FD8-D575-7DB8-6ECE-FFA73DEB7D3A}"/>
              </a:ext>
            </a:extLst>
          </p:cNvPr>
          <p:cNvSpPr>
            <a:spLocks noGrp="1"/>
          </p:cNvSpPr>
          <p:nvPr>
            <p:ph type="title"/>
          </p:nvPr>
        </p:nvSpPr>
        <p:spPr>
          <a:xfrm>
            <a:off x="536942" y="56661"/>
            <a:ext cx="7419852" cy="1248508"/>
          </a:xfrm>
        </p:spPr>
        <p:txBody>
          <a:bodyPr vert="horz" lIns="91440" tIns="45720" rIns="91440" bIns="45720" rtlCol="0" anchor="b">
            <a:normAutofit/>
          </a:bodyPr>
          <a:lstStyle/>
          <a:p>
            <a:r>
              <a:rPr lang="en-US" b="1" cap="all"/>
              <a:t>Occupancy rate</a:t>
            </a:r>
          </a:p>
        </p:txBody>
      </p:sp>
      <p:graphicFrame>
        <p:nvGraphicFramePr>
          <p:cNvPr id="8" name="Content Placeholder 2">
            <a:extLst>
              <a:ext uri="{FF2B5EF4-FFF2-40B4-BE49-F238E27FC236}">
                <a16:creationId xmlns:a16="http://schemas.microsoft.com/office/drawing/2014/main" id="{A9C343BA-6C98-6DC3-2DC8-5D294D79699A}"/>
              </a:ext>
            </a:extLst>
          </p:cNvPr>
          <p:cNvGraphicFramePr>
            <a:graphicFrameLocks noGrp="1"/>
          </p:cNvGraphicFramePr>
          <p:nvPr>
            <p:ph idx="1"/>
          </p:nvPr>
        </p:nvGraphicFramePr>
        <p:xfrm>
          <a:off x="535477" y="614240"/>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DD41B52-1605-AD81-C95F-85B6309C6564}"/>
              </a:ext>
            </a:extLst>
          </p:cNvPr>
          <p:cNvPicPr>
            <a:picLocks noChangeAspect="1"/>
          </p:cNvPicPr>
          <p:nvPr/>
        </p:nvPicPr>
        <p:blipFill>
          <a:blip r:embed="rId7"/>
          <a:stretch>
            <a:fillRect/>
          </a:stretch>
        </p:blipFill>
        <p:spPr>
          <a:xfrm>
            <a:off x="361450" y="2896928"/>
            <a:ext cx="11652811" cy="3159743"/>
          </a:xfrm>
          <a:prstGeom prst="rect">
            <a:avLst/>
          </a:prstGeom>
        </p:spPr>
      </p:pic>
    </p:spTree>
    <p:extLst>
      <p:ext uri="{BB962C8B-B14F-4D97-AF65-F5344CB8AC3E}">
        <p14:creationId xmlns:p14="http://schemas.microsoft.com/office/powerpoint/2010/main" val="197518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9B61-51F9-5052-C616-86EC86E98968}"/>
            </a:ext>
          </a:extLst>
        </p:cNvPr>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62524373-7F7E-802D-256E-B49EA9D5A1E2}"/>
              </a:ext>
            </a:extLst>
          </p:cNvPr>
          <p:cNvSpPr>
            <a:spLocks noGrp="1"/>
          </p:cNvSpPr>
          <p:nvPr>
            <p:ph type="sldNum" sz="quarter" idx="12"/>
          </p:nvPr>
        </p:nvSpPr>
        <p:spPr/>
        <p:txBody>
          <a:bodyPr vert="horz" lIns="0" tIns="0" rIns="0" bIns="0" rtlCol="0" anchor="ctr">
            <a:normAutofit/>
          </a:bodyPr>
          <a:lstStyle/>
          <a:p>
            <a:pPr>
              <a:spcAft>
                <a:spcPts val="600"/>
              </a:spcAft>
            </a:pPr>
            <a:fld id="{9EC71654-96A5-4280-94F3-931C61A9F92C}" type="slidenum">
              <a:rPr lang="en-US" smtClean="0"/>
              <a:pPr>
                <a:spcAft>
                  <a:spcPts val="600"/>
                </a:spcAft>
              </a:pPr>
              <a:t>42</a:t>
            </a:fld>
            <a:endParaRPr lang="en-US"/>
          </a:p>
        </p:txBody>
      </p:sp>
      <p:sp>
        <p:nvSpPr>
          <p:cNvPr id="2" name="Title 1">
            <a:extLst>
              <a:ext uri="{FF2B5EF4-FFF2-40B4-BE49-F238E27FC236}">
                <a16:creationId xmlns:a16="http://schemas.microsoft.com/office/drawing/2014/main" id="{54B1211F-2B0E-B75A-83BA-46E32EE2EA8A}"/>
              </a:ext>
            </a:extLst>
          </p:cNvPr>
          <p:cNvSpPr>
            <a:spLocks noGrp="1"/>
          </p:cNvSpPr>
          <p:nvPr>
            <p:ph type="title"/>
          </p:nvPr>
        </p:nvSpPr>
        <p:spPr>
          <a:xfrm>
            <a:off x="536942" y="56661"/>
            <a:ext cx="7419852" cy="1248508"/>
          </a:xfrm>
        </p:spPr>
        <p:txBody>
          <a:bodyPr vert="horz" lIns="91440" tIns="45720" rIns="91440" bIns="45720" rtlCol="0" anchor="b">
            <a:normAutofit/>
          </a:bodyPr>
          <a:lstStyle/>
          <a:p>
            <a:r>
              <a:rPr lang="en-US" b="1" cap="all"/>
              <a:t>Average daily rate (ADR)</a:t>
            </a:r>
          </a:p>
        </p:txBody>
      </p:sp>
      <p:graphicFrame>
        <p:nvGraphicFramePr>
          <p:cNvPr id="8" name="Content Placeholder 2">
            <a:extLst>
              <a:ext uri="{FF2B5EF4-FFF2-40B4-BE49-F238E27FC236}">
                <a16:creationId xmlns:a16="http://schemas.microsoft.com/office/drawing/2014/main" id="{6D16A422-E9B7-A09A-7469-3CE83E771900}"/>
              </a:ext>
            </a:extLst>
          </p:cNvPr>
          <p:cNvGraphicFramePr>
            <a:graphicFrameLocks noGrp="1"/>
          </p:cNvGraphicFramePr>
          <p:nvPr>
            <p:ph idx="1"/>
          </p:nvPr>
        </p:nvGraphicFramePr>
        <p:xfrm>
          <a:off x="584323" y="604470"/>
          <a:ext cx="8708171" cy="2407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CD555B72-C257-A73D-93CC-0D17205F9371}"/>
              </a:ext>
            </a:extLst>
          </p:cNvPr>
          <p:cNvPicPr>
            <a:picLocks noChangeAspect="1"/>
          </p:cNvPicPr>
          <p:nvPr/>
        </p:nvPicPr>
        <p:blipFill>
          <a:blip r:embed="rId7"/>
          <a:stretch>
            <a:fillRect/>
          </a:stretch>
        </p:blipFill>
        <p:spPr>
          <a:xfrm>
            <a:off x="480924" y="2538262"/>
            <a:ext cx="11126753" cy="3715268"/>
          </a:xfrm>
          <a:prstGeom prst="rect">
            <a:avLst/>
          </a:prstGeom>
        </p:spPr>
      </p:pic>
    </p:spTree>
    <p:extLst>
      <p:ext uri="{BB962C8B-B14F-4D97-AF65-F5344CB8AC3E}">
        <p14:creationId xmlns:p14="http://schemas.microsoft.com/office/powerpoint/2010/main" val="796353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BC46C-D1C1-FC46-95E0-C057A6830388}"/>
              </a:ext>
            </a:extLst>
          </p:cNvPr>
          <p:cNvSpPr>
            <a:spLocks noGrp="1"/>
          </p:cNvSpPr>
          <p:nvPr>
            <p:ph type="ctrTitle"/>
          </p:nvPr>
        </p:nvSpPr>
        <p:spPr/>
        <p:txBody>
          <a:bodyPr vert="horz" lIns="91440" tIns="45720" rIns="91440" bIns="45720" rtlCol="0" anchor="b">
            <a:normAutofit/>
          </a:bodyPr>
          <a:lstStyle/>
          <a:p>
            <a:r>
              <a:rPr lang="en-US" sz="4600" kern="1200"/>
              <a:t>But Tyler, my E.R.P. doesn’t have statistics</a:t>
            </a:r>
          </a:p>
        </p:txBody>
      </p:sp>
      <p:sp>
        <p:nvSpPr>
          <p:cNvPr id="15" name="Subtitle 2">
            <a:extLst>
              <a:ext uri="{FF2B5EF4-FFF2-40B4-BE49-F238E27FC236}">
                <a16:creationId xmlns:a16="http://schemas.microsoft.com/office/drawing/2014/main" id="{EFEC28F4-D06B-F9DD-6492-6C9517B716F8}"/>
              </a:ext>
            </a:extLst>
          </p:cNvPr>
          <p:cNvSpPr>
            <a:spLocks noGrp="1"/>
          </p:cNvSpPr>
          <p:nvPr>
            <p:ph type="subTitle" idx="1"/>
          </p:nvPr>
        </p:nvSpPr>
        <p:spPr/>
        <p:txBody>
          <a:bodyPr/>
          <a:lstStyle/>
          <a:p>
            <a:endParaRPr lang="en-US"/>
          </a:p>
        </p:txBody>
      </p:sp>
      <p:pic>
        <p:nvPicPr>
          <p:cNvPr id="5" name="Content Placeholder 4">
            <a:extLst>
              <a:ext uri="{FF2B5EF4-FFF2-40B4-BE49-F238E27FC236}">
                <a16:creationId xmlns:a16="http://schemas.microsoft.com/office/drawing/2014/main" id="{D0A088C9-B39A-188E-C590-7E7001BCAE9B}"/>
              </a:ext>
            </a:extLst>
          </p:cNvPr>
          <p:cNvPicPr>
            <a:picLocks noGrp="1" noChangeAspect="1"/>
          </p:cNvPicPr>
          <p:nvPr>
            <p:ph type="pic" sz="quarter" idx="10"/>
          </p:nvPr>
        </p:nvPicPr>
        <p:blipFill>
          <a:blip r:embed="rId2"/>
          <a:stretch/>
        </p:blipFill>
        <p:spPr>
          <a:xfrm>
            <a:off x="499621" y="2383596"/>
            <a:ext cx="5596379" cy="2312439"/>
          </a:xfrm>
          <a:prstGeom prst="rect">
            <a:avLst/>
          </a:prstGeom>
          <a:noFill/>
        </p:spPr>
      </p:pic>
    </p:spTree>
    <p:extLst>
      <p:ext uri="{BB962C8B-B14F-4D97-AF65-F5344CB8AC3E}">
        <p14:creationId xmlns:p14="http://schemas.microsoft.com/office/powerpoint/2010/main" val="1705249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4B3671EC-49D4-D302-FB9E-40A96F291F49}"/>
              </a:ext>
            </a:extLst>
          </p:cNvPr>
          <p:cNvSpPr>
            <a:spLocks noGrp="1"/>
          </p:cNvSpPr>
          <p:nvPr>
            <p:ph type="sldNum" sz="quarter" idx="12"/>
          </p:nvPr>
        </p:nvSpPr>
        <p:spPr/>
        <p:txBody>
          <a:bodyPr anchor="ctr">
            <a:normAutofit/>
          </a:bodyPr>
          <a:lstStyle/>
          <a:p>
            <a:pPr>
              <a:spcAft>
                <a:spcPts val="600"/>
              </a:spcAft>
            </a:pPr>
            <a:fld id="{9EC71654-96A5-4280-94F3-931C61A9F92C}" type="slidenum">
              <a:rPr lang="en-US" noProof="0" smtClean="0"/>
              <a:pPr>
                <a:spcAft>
                  <a:spcPts val="600"/>
                </a:spcAft>
              </a:pPr>
              <a:t>44</a:t>
            </a:fld>
            <a:endParaRPr lang="en-US" noProof="0"/>
          </a:p>
        </p:txBody>
      </p:sp>
      <p:sp>
        <p:nvSpPr>
          <p:cNvPr id="2" name="Title 1">
            <a:extLst>
              <a:ext uri="{FF2B5EF4-FFF2-40B4-BE49-F238E27FC236}">
                <a16:creationId xmlns:a16="http://schemas.microsoft.com/office/drawing/2014/main" id="{AEB6C50A-3856-C5E4-1D16-D5E1BD7F8CBF}"/>
              </a:ext>
            </a:extLst>
          </p:cNvPr>
          <p:cNvSpPr>
            <a:spLocks noGrp="1"/>
          </p:cNvSpPr>
          <p:nvPr>
            <p:ph type="title"/>
          </p:nvPr>
        </p:nvSpPr>
        <p:spPr/>
        <p:txBody>
          <a:bodyPr anchor="b">
            <a:normAutofit/>
          </a:bodyPr>
          <a:lstStyle/>
          <a:p>
            <a:r>
              <a:rPr lang="en-US"/>
              <a:t>Best Practices	</a:t>
            </a:r>
          </a:p>
        </p:txBody>
      </p:sp>
      <p:sp>
        <p:nvSpPr>
          <p:cNvPr id="4" name="Rectangle: Diagonal Corners Rounded 3">
            <a:extLst>
              <a:ext uri="{FF2B5EF4-FFF2-40B4-BE49-F238E27FC236}">
                <a16:creationId xmlns:a16="http://schemas.microsoft.com/office/drawing/2014/main" id="{F3375CF5-7D8E-D754-75E0-242144D08919}"/>
              </a:ext>
            </a:extLst>
          </p:cNvPr>
          <p:cNvSpPr/>
          <p:nvPr/>
        </p:nvSpPr>
        <p:spPr>
          <a:xfrm>
            <a:off x="1097235" y="2521024"/>
            <a:ext cx="1887187" cy="1887187"/>
          </a:xfrm>
          <a:prstGeom prst="round2DiagRect">
            <a:avLst>
              <a:gd name="adj1" fmla="val 29727"/>
              <a:gd name="adj2" fmla="val 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Checkmark">
            <a:extLst>
              <a:ext uri="{FF2B5EF4-FFF2-40B4-BE49-F238E27FC236}">
                <a16:creationId xmlns:a16="http://schemas.microsoft.com/office/drawing/2014/main" id="{F4C80C4E-A9FA-754F-8EF3-485CAEC4501C}"/>
              </a:ext>
            </a:extLst>
          </p:cNvPr>
          <p:cNvSpPr/>
          <p:nvPr/>
        </p:nvSpPr>
        <p:spPr>
          <a:xfrm>
            <a:off x="1499422" y="2923212"/>
            <a:ext cx="1082812" cy="108281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D54E4414-B556-5161-1706-1039240B3FCE}"/>
              </a:ext>
            </a:extLst>
          </p:cNvPr>
          <p:cNvSpPr/>
          <p:nvPr/>
        </p:nvSpPr>
        <p:spPr>
          <a:xfrm>
            <a:off x="493954" y="4996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You can’t have clean KPIs without clean books</a:t>
            </a:r>
            <a:r>
              <a:rPr lang="en-US" sz="1800" kern="1200">
                <a:latin typeface="Tw Cen MT" panose="020B0602020104020603"/>
              </a:rPr>
              <a:t>.</a:t>
            </a:r>
            <a:endParaRPr lang="en-US" sz="1800" kern="1200"/>
          </a:p>
        </p:txBody>
      </p:sp>
      <p:sp>
        <p:nvSpPr>
          <p:cNvPr id="7" name="Rectangle: Diagonal Corners Rounded 6">
            <a:extLst>
              <a:ext uri="{FF2B5EF4-FFF2-40B4-BE49-F238E27FC236}">
                <a16:creationId xmlns:a16="http://schemas.microsoft.com/office/drawing/2014/main" id="{5C49C40A-987D-6AE0-1077-D16B8ACAD4D6}"/>
              </a:ext>
            </a:extLst>
          </p:cNvPr>
          <p:cNvSpPr/>
          <p:nvPr/>
        </p:nvSpPr>
        <p:spPr>
          <a:xfrm>
            <a:off x="4732391" y="2521024"/>
            <a:ext cx="1887187" cy="1887187"/>
          </a:xfrm>
          <a:prstGeom prst="round2DiagRect">
            <a:avLst>
              <a:gd name="adj1" fmla="val 29727"/>
              <a:gd name="adj2" fmla="val 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Processor">
            <a:extLst>
              <a:ext uri="{FF2B5EF4-FFF2-40B4-BE49-F238E27FC236}">
                <a16:creationId xmlns:a16="http://schemas.microsoft.com/office/drawing/2014/main" id="{8899691E-0101-6DC4-D7B2-FCC983858613}"/>
              </a:ext>
            </a:extLst>
          </p:cNvPr>
          <p:cNvSpPr/>
          <p:nvPr/>
        </p:nvSpPr>
        <p:spPr>
          <a:xfrm>
            <a:off x="5134579" y="2923212"/>
            <a:ext cx="1082812" cy="1082812"/>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9FC5AD95-3F39-F273-3AF7-BFFF46A1F634}"/>
              </a:ext>
            </a:extLst>
          </p:cNvPr>
          <p:cNvSpPr/>
          <p:nvPr/>
        </p:nvSpPr>
        <p:spPr>
          <a:xfrm>
            <a:off x="4129110" y="4996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The finance people can find</a:t>
            </a:r>
            <a:r>
              <a:rPr lang="en-US" sz="1800" kern="1200">
                <a:latin typeface="Tw Cen MT" panose="020B0602020104020603"/>
              </a:rPr>
              <a:t> it</a:t>
            </a:r>
            <a:r>
              <a:rPr lang="en-US" sz="1800" kern="1200"/>
              <a:t>, but ops needs to fix it</a:t>
            </a:r>
            <a:r>
              <a:rPr lang="en-US" sz="1800" kern="1200">
                <a:latin typeface="Tw Cen MT" panose="020B0602020104020603"/>
              </a:rPr>
              <a:t>.</a:t>
            </a:r>
            <a:endParaRPr lang="en-US" sz="1800" kern="1200"/>
          </a:p>
        </p:txBody>
      </p:sp>
      <p:sp>
        <p:nvSpPr>
          <p:cNvPr id="10" name="Rectangle: Diagonal Corners Rounded 9">
            <a:extLst>
              <a:ext uri="{FF2B5EF4-FFF2-40B4-BE49-F238E27FC236}">
                <a16:creationId xmlns:a16="http://schemas.microsoft.com/office/drawing/2014/main" id="{2AB9070F-A9BA-4DB8-9AD3-CAF132867104}"/>
              </a:ext>
            </a:extLst>
          </p:cNvPr>
          <p:cNvSpPr/>
          <p:nvPr/>
        </p:nvSpPr>
        <p:spPr>
          <a:xfrm>
            <a:off x="8367548" y="2521024"/>
            <a:ext cx="1887187" cy="1887187"/>
          </a:xfrm>
          <a:prstGeom prst="round2DiagRect">
            <a:avLst>
              <a:gd name="adj1" fmla="val 29727"/>
              <a:gd name="adj2" fmla="val 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descr="Rubber duck">
            <a:extLst>
              <a:ext uri="{FF2B5EF4-FFF2-40B4-BE49-F238E27FC236}">
                <a16:creationId xmlns:a16="http://schemas.microsoft.com/office/drawing/2014/main" id="{2C83D543-C099-4F9A-F3B7-3AE51F9A9F60}"/>
              </a:ext>
            </a:extLst>
          </p:cNvPr>
          <p:cNvSpPr/>
          <p:nvPr/>
        </p:nvSpPr>
        <p:spPr>
          <a:xfrm>
            <a:off x="8769735" y="2923212"/>
            <a:ext cx="1082812" cy="1082812"/>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DB12C1AE-6375-6CB1-D227-408017D40FF9}"/>
              </a:ext>
            </a:extLst>
          </p:cNvPr>
          <p:cNvSpPr/>
          <p:nvPr/>
        </p:nvSpPr>
        <p:spPr>
          <a:xfrm>
            <a:off x="7764266" y="4996025"/>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Keep it </a:t>
            </a:r>
            <a:r>
              <a:rPr lang="en-US" sz="1800" kern="1200">
                <a:latin typeface="Tw Cen MT" panose="020B0602020104020603"/>
              </a:rPr>
              <a:t>simple.</a:t>
            </a:r>
            <a:endParaRPr lang="en-US" sz="1800" kern="1200"/>
          </a:p>
        </p:txBody>
      </p:sp>
    </p:spTree>
    <p:extLst>
      <p:ext uri="{BB962C8B-B14F-4D97-AF65-F5344CB8AC3E}">
        <p14:creationId xmlns:p14="http://schemas.microsoft.com/office/powerpoint/2010/main" val="3162380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animBg="1"/>
      <p:bldP spid="9" grpId="0"/>
      <p:bldP spid="10" grpId="0" animBg="1"/>
      <p:bldP spid="11" grpId="0" animBg="1"/>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39A0D-9E0B-072A-F754-DD71989AB9E2}"/>
              </a:ext>
            </a:extLst>
          </p:cNvPr>
          <p:cNvSpPr>
            <a:spLocks noGrp="1"/>
          </p:cNvSpPr>
          <p:nvPr>
            <p:ph type="title"/>
          </p:nvPr>
        </p:nvSpPr>
        <p:spPr/>
        <p:txBody>
          <a:bodyPr anchor="b">
            <a:normAutofit/>
          </a:bodyPr>
          <a:lstStyle/>
          <a:p>
            <a:r>
              <a:rPr lang="en-US"/>
              <a:t>Keep It Simple</a:t>
            </a:r>
          </a:p>
        </p:txBody>
      </p:sp>
      <p:sp>
        <p:nvSpPr>
          <p:cNvPr id="39" name="Content Placeholder 7">
            <a:extLst>
              <a:ext uri="{FF2B5EF4-FFF2-40B4-BE49-F238E27FC236}">
                <a16:creationId xmlns:a16="http://schemas.microsoft.com/office/drawing/2014/main" id="{58A6EA3B-5A40-04C1-6C78-E1EDDDB08C56}"/>
              </a:ext>
            </a:extLst>
          </p:cNvPr>
          <p:cNvSpPr>
            <a:spLocks noGrp="1"/>
          </p:cNvSpPr>
          <p:nvPr>
            <p:ph idx="1"/>
          </p:nvPr>
        </p:nvSpPr>
        <p:spPr>
          <a:xfrm>
            <a:off x="219126" y="2711636"/>
            <a:ext cx="3445566" cy="2654389"/>
          </a:xfrm>
        </p:spPr>
        <p:txBody>
          <a:bodyPr vert="horz" lIns="0" tIns="0" rIns="0" bIns="0" rtlCol="0" anchor="t">
            <a:normAutofit/>
          </a:bodyPr>
          <a:lstStyle/>
          <a:p>
            <a:r>
              <a:rPr lang="en-US" sz="2800"/>
              <a:t> Too much data is overwhelming.</a:t>
            </a:r>
          </a:p>
        </p:txBody>
      </p:sp>
      <p:sp>
        <p:nvSpPr>
          <p:cNvPr id="20" name="Slide Number Placeholder 4">
            <a:extLst>
              <a:ext uri="{FF2B5EF4-FFF2-40B4-BE49-F238E27FC236}">
                <a16:creationId xmlns:a16="http://schemas.microsoft.com/office/drawing/2014/main" id="{2438F1D3-C969-12A9-DEB7-30D11260004C}"/>
              </a:ext>
            </a:extLst>
          </p:cNvPr>
          <p:cNvSpPr>
            <a:spLocks noGrp="1"/>
          </p:cNvSpPr>
          <p:nvPr>
            <p:ph type="sldNum" sz="quarter" idx="12"/>
          </p:nvPr>
        </p:nvSpPr>
        <p:spPr/>
        <p:txBody>
          <a:bodyPr anchor="ctr">
            <a:normAutofit/>
          </a:bodyPr>
          <a:lstStyle/>
          <a:p>
            <a:pPr>
              <a:spcAft>
                <a:spcPts val="600"/>
              </a:spcAft>
            </a:pPr>
            <a:fld id="{9EC71654-96A5-4280-94F3-931C61A9F92C}" type="slidenum">
              <a:rPr lang="en-US" noProof="0" smtClean="0"/>
              <a:pPr>
                <a:spcAft>
                  <a:spcPts val="600"/>
                </a:spcAft>
              </a:pPr>
              <a:t>45</a:t>
            </a:fld>
            <a:endParaRPr lang="en-US" noProof="0"/>
          </a:p>
        </p:txBody>
      </p:sp>
      <p:pic>
        <p:nvPicPr>
          <p:cNvPr id="5" name="Picture Placeholder 4" descr="Dizzy face with solid fill with solid fill">
            <a:extLst>
              <a:ext uri="{FF2B5EF4-FFF2-40B4-BE49-F238E27FC236}">
                <a16:creationId xmlns:a16="http://schemas.microsoft.com/office/drawing/2014/main" id="{8178B2A2-794A-92EF-E7FB-27BABB29624A}"/>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 b="158"/>
          <a:stretch/>
        </p:blipFill>
        <p:spPr>
          <a:xfrm>
            <a:off x="1693191" y="1986052"/>
            <a:ext cx="502873" cy="502873"/>
          </a:xfrm>
        </p:spPr>
      </p:pic>
      <p:sp>
        <p:nvSpPr>
          <p:cNvPr id="41" name="Content Placeholder 8">
            <a:extLst>
              <a:ext uri="{FF2B5EF4-FFF2-40B4-BE49-F238E27FC236}">
                <a16:creationId xmlns:a16="http://schemas.microsoft.com/office/drawing/2014/main" id="{FFAFD7C8-336D-D4DB-9CDF-6F04FFF0CB4F}"/>
              </a:ext>
            </a:extLst>
          </p:cNvPr>
          <p:cNvSpPr>
            <a:spLocks noGrp="1"/>
          </p:cNvSpPr>
          <p:nvPr>
            <p:ph idx="14"/>
          </p:nvPr>
        </p:nvSpPr>
        <p:spPr>
          <a:xfrm>
            <a:off x="8527124" y="2711636"/>
            <a:ext cx="3445566" cy="2654389"/>
          </a:xfrm>
        </p:spPr>
        <p:txBody>
          <a:bodyPr vert="horz" lIns="0" tIns="0" rIns="0" bIns="0" rtlCol="0" anchor="t">
            <a:normAutofit/>
          </a:bodyPr>
          <a:lstStyle/>
          <a:p>
            <a:r>
              <a:rPr lang="en-US" sz="2800"/>
              <a:t>Keep the numbers simple &amp; easily digestible.</a:t>
            </a:r>
          </a:p>
        </p:txBody>
      </p:sp>
      <p:pic>
        <p:nvPicPr>
          <p:cNvPr id="6" name="Picture Placeholder 5" descr="Sunglasses face outline with solid fill">
            <a:extLst>
              <a:ext uri="{FF2B5EF4-FFF2-40B4-BE49-F238E27FC236}">
                <a16:creationId xmlns:a16="http://schemas.microsoft.com/office/drawing/2014/main" id="{66AA5680-E029-B832-CF7F-CD0BD85E1035}"/>
              </a:ext>
            </a:extLst>
          </p:cNvPr>
          <p:cNvPicPr>
            <a:picLocks noGrp="1" noChangeAspect="1"/>
          </p:cNvPicPr>
          <p:nvPr>
            <p:ph type="pic" sz="quarter" idx="17"/>
          </p:nvPr>
        </p:nvPicPr>
        <p:blipFill>
          <a:blip r:embed="rId5">
            <a:extLst>
              <a:ext uri="{96DAC541-7B7A-43D3-8B79-37D633B846F1}">
                <asvg:svgBlip xmlns:asvg="http://schemas.microsoft.com/office/drawing/2016/SVG/main" r:embed="rId6"/>
              </a:ext>
            </a:extLst>
          </a:blip>
          <a:srcRect t="158" b="158"/>
          <a:stretch/>
        </p:blipFill>
        <p:spPr>
          <a:xfrm>
            <a:off x="10000881" y="1986052"/>
            <a:ext cx="502873" cy="502873"/>
          </a:xfrm>
        </p:spPr>
      </p:pic>
      <p:pic>
        <p:nvPicPr>
          <p:cNvPr id="11" name="Picture 10" descr="A large cube with many digital screens&#10;&#10;Description automatically generated with medium confidence">
            <a:extLst>
              <a:ext uri="{FF2B5EF4-FFF2-40B4-BE49-F238E27FC236}">
                <a16:creationId xmlns:a16="http://schemas.microsoft.com/office/drawing/2014/main" id="{99506120-F29D-AC74-2AA6-AB96579ACEA4}"/>
              </a:ext>
            </a:extLst>
          </p:cNvPr>
          <p:cNvPicPr>
            <a:picLocks noChangeAspect="1"/>
          </p:cNvPicPr>
          <p:nvPr/>
        </p:nvPicPr>
        <p:blipFill rotWithShape="1">
          <a:blip r:embed="rId7">
            <a:extLst>
              <a:ext uri="{28A0092B-C50C-407E-A947-70E740481C1C}">
                <a14:useLocalDpi xmlns:a14="http://schemas.microsoft.com/office/drawing/2010/main" val="0"/>
              </a:ext>
            </a:extLst>
          </a:blip>
          <a:srcRect t="1155" r="1" b="1"/>
          <a:stretch/>
        </p:blipFill>
        <p:spPr>
          <a:xfrm>
            <a:off x="3883819" y="1630018"/>
            <a:ext cx="4424362" cy="4373217"/>
          </a:xfrm>
          <a:prstGeom prst="rect">
            <a:avLst/>
          </a:prstGeom>
          <a:noFill/>
        </p:spPr>
      </p:pic>
      <p:sp>
        <p:nvSpPr>
          <p:cNvPr id="9" name="AutoShape 8" descr="Imagine a digital scoreboard at a chaotic sports event, crammed with an excessive amount of statistics. This scoreboard is tracking a bewildering array of 25 different statistics for a game that seems to blend elements of basketball, baseball, soccer, and other sports. The display includes the score, assists, rebounds, outs, strikes, shots on goal, game time, errors, and many other stats, all presented in a visually overwhelming manner. The numbers and labels are densely packed together, with different sections of the board dedicated to each sport's stats, but arranged in a way that makes it challenging to quickly grasp what's happening in the game. The design is modern and digital, with bright colors and dynamic elements, but the sheer amount of information makes it appear confusing and almost comical.">
            <a:extLst>
              <a:ext uri="{FF2B5EF4-FFF2-40B4-BE49-F238E27FC236}">
                <a16:creationId xmlns:a16="http://schemas.microsoft.com/office/drawing/2014/main" id="{2EF78272-82AD-AEC0-BB72-638774C4D4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15489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253B9315-EB8F-C7EB-5CA0-16BCF0499802}"/>
              </a:ext>
            </a:extLst>
          </p:cNvPr>
          <p:cNvSpPr>
            <a:spLocks noGrp="1"/>
          </p:cNvSpPr>
          <p:nvPr>
            <p:ph type="ctrTitle"/>
          </p:nvPr>
        </p:nvSpPr>
        <p:spPr/>
        <p:txBody>
          <a:bodyPr anchor="b">
            <a:normAutofit/>
          </a:bodyPr>
          <a:lstStyle/>
          <a:p>
            <a:r>
              <a:rPr lang="en-US"/>
              <a:t>Free Key metrics pdf</a:t>
            </a:r>
          </a:p>
        </p:txBody>
      </p:sp>
      <p:sp>
        <p:nvSpPr>
          <p:cNvPr id="11" name="Slide Number Placeholder 2" hidden="1">
            <a:extLst>
              <a:ext uri="{FF2B5EF4-FFF2-40B4-BE49-F238E27FC236}">
                <a16:creationId xmlns:a16="http://schemas.microsoft.com/office/drawing/2014/main" id="{097C30FA-1464-9B80-DDFA-6D5FC92ADD12}"/>
              </a:ext>
            </a:extLst>
          </p:cNvPr>
          <p:cNvSpPr>
            <a:spLocks noGrp="1"/>
          </p:cNvSpPr>
          <p:nvPr>
            <p:ph type="sldNum" sz="quarter" idx="4294967295"/>
          </p:nvPr>
        </p:nvSpPr>
        <p:spPr>
          <a:xfrm>
            <a:off x="11896725" y="6456363"/>
            <a:ext cx="295275" cy="187325"/>
          </a:xfrm>
        </p:spPr>
        <p:txBody>
          <a:bodyPr anchor="ctr">
            <a:normAutofit/>
          </a:bodyPr>
          <a:lstStyle/>
          <a:p>
            <a:pPr>
              <a:lnSpc>
                <a:spcPct val="90000"/>
              </a:lnSpc>
              <a:spcAft>
                <a:spcPts val="600"/>
              </a:spcAft>
            </a:pPr>
            <a:fld id="{9EC71654-96A5-4280-94F3-931C61A9F92C}" type="slidenum">
              <a:rPr lang="en-US" sz="600" noProof="0" smtClean="0"/>
              <a:pPr>
                <a:lnSpc>
                  <a:spcPct val="90000"/>
                </a:lnSpc>
                <a:spcAft>
                  <a:spcPts val="600"/>
                </a:spcAft>
              </a:pPr>
              <a:t>46</a:t>
            </a:fld>
            <a:endParaRPr lang="en-US" sz="600" noProof="0"/>
          </a:p>
        </p:txBody>
      </p:sp>
      <p:pic>
        <p:nvPicPr>
          <p:cNvPr id="9" name="Picture 8">
            <a:extLst>
              <a:ext uri="{FF2B5EF4-FFF2-40B4-BE49-F238E27FC236}">
                <a16:creationId xmlns:a16="http://schemas.microsoft.com/office/drawing/2014/main" id="{AE0A1734-854C-BFFD-D6FF-CF8B0B24DD84}"/>
              </a:ext>
            </a:extLst>
          </p:cNvPr>
          <p:cNvPicPr>
            <a:picLocks noChangeAspect="1"/>
          </p:cNvPicPr>
          <p:nvPr/>
        </p:nvPicPr>
        <p:blipFill>
          <a:blip r:embed="rId3"/>
          <a:srcRect l="-1948" t="-9202" r="-38312" b="-33795"/>
          <a:stretch/>
        </p:blipFill>
        <p:spPr>
          <a:xfrm>
            <a:off x="606347" y="336860"/>
            <a:ext cx="7297507" cy="7431502"/>
          </a:xfrm>
          <a:prstGeom prst="rect">
            <a:avLst/>
          </a:prstGeom>
        </p:spPr>
      </p:pic>
    </p:spTree>
    <p:extLst>
      <p:ext uri="{BB962C8B-B14F-4D97-AF65-F5344CB8AC3E}">
        <p14:creationId xmlns:p14="http://schemas.microsoft.com/office/powerpoint/2010/main" val="610560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p:txBody>
          <a:bodyPr vert="horz" lIns="91440" tIns="45720" rIns="91440" bIns="45720" rtlCol="0" anchor="t">
            <a:noAutofit/>
          </a:bodyPr>
          <a:lstStyle/>
          <a:p>
            <a:r>
              <a:rPr lang="en-US" cap="none"/>
              <a:t>Tyler@SpecializedAT.com</a:t>
            </a:r>
          </a:p>
        </p:txBody>
      </p:sp>
      <p:pic>
        <p:nvPicPr>
          <p:cNvPr id="10" name="Picture Placeholder 9">
            <a:extLst>
              <a:ext uri="{FF2B5EF4-FFF2-40B4-BE49-F238E27FC236}">
                <a16:creationId xmlns:a16="http://schemas.microsoft.com/office/drawing/2014/main" id="{3A7EDB62-3E60-F44C-AE34-9495623E004A}"/>
              </a:ext>
            </a:extLst>
          </p:cNvPr>
          <p:cNvPicPr>
            <a:picLocks noGrp="1" noChangeAspect="1"/>
          </p:cNvPicPr>
          <p:nvPr>
            <p:ph type="pic" sz="quarter" idx="10"/>
          </p:nvPr>
        </p:nvPicPr>
        <p:blipFill>
          <a:blip r:embed="rId3"/>
          <a:srcRect/>
          <a:stretch/>
        </p:blipFill>
        <p:spPr/>
      </p:pic>
      <p:sp>
        <p:nvSpPr>
          <p:cNvPr id="5" name="Text Placeholder 4">
            <a:extLst>
              <a:ext uri="{FF2B5EF4-FFF2-40B4-BE49-F238E27FC236}">
                <a16:creationId xmlns:a16="http://schemas.microsoft.com/office/drawing/2014/main" id="{F91501E1-4EA1-44EB-AF62-6F74678A2331}"/>
              </a:ext>
            </a:extLst>
          </p:cNvPr>
          <p:cNvSpPr>
            <a:spLocks noGrp="1"/>
          </p:cNvSpPr>
          <p:nvPr>
            <p:ph type="body" sz="quarter" idx="11"/>
          </p:nvPr>
        </p:nvSpPr>
        <p:spPr/>
        <p:txBody>
          <a:bodyPr vert="horz" lIns="91440" tIns="45720" rIns="91440" bIns="45720" rtlCol="0" anchor="t">
            <a:noAutofit/>
          </a:bodyPr>
          <a:lstStyle/>
          <a:p>
            <a:r>
              <a:rPr lang="en-US" cap="none"/>
              <a:t>www.specializedat.com</a:t>
            </a:r>
          </a:p>
        </p:txBody>
      </p:sp>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p:txBody>
          <a:bodyPr/>
          <a:lstStyle/>
          <a:p>
            <a:r>
              <a:rPr lang="en-US"/>
              <a:t>Thank you</a:t>
            </a:r>
          </a:p>
        </p:txBody>
      </p:sp>
      <p:grpSp>
        <p:nvGrpSpPr>
          <p:cNvPr id="4" name="Group 3">
            <a:extLst>
              <a:ext uri="{FF2B5EF4-FFF2-40B4-BE49-F238E27FC236}">
                <a16:creationId xmlns:a16="http://schemas.microsoft.com/office/drawing/2014/main" id="{5C732E2A-43D7-3BAA-9825-85A899A30844}"/>
              </a:ext>
            </a:extLst>
          </p:cNvPr>
          <p:cNvGrpSpPr/>
          <p:nvPr/>
        </p:nvGrpSpPr>
        <p:grpSpPr>
          <a:xfrm>
            <a:off x="6611180" y="1023855"/>
            <a:ext cx="2215229" cy="2203024"/>
            <a:chOff x="6611180" y="1023855"/>
            <a:chExt cx="2215229" cy="2203024"/>
          </a:xfrm>
        </p:grpSpPr>
        <p:pic>
          <p:nvPicPr>
            <p:cNvPr id="1026" name="Picture 2">
              <a:extLst>
                <a:ext uri="{FF2B5EF4-FFF2-40B4-BE49-F238E27FC236}">
                  <a16:creationId xmlns:a16="http://schemas.microsoft.com/office/drawing/2014/main" id="{415899B7-80A8-C7E8-E428-90F7CCA45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180" y="1023855"/>
              <a:ext cx="2215229" cy="22030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09FEAD-E908-C444-9C9B-59E48341D622}"/>
                </a:ext>
              </a:extLst>
            </p:cNvPr>
            <p:cNvSpPr/>
            <p:nvPr/>
          </p:nvSpPr>
          <p:spPr>
            <a:xfrm>
              <a:off x="7450916" y="1824038"/>
              <a:ext cx="502762" cy="57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inkedin - Free social media icons">
              <a:extLst>
                <a:ext uri="{FF2B5EF4-FFF2-40B4-BE49-F238E27FC236}">
                  <a16:creationId xmlns:a16="http://schemas.microsoft.com/office/drawing/2014/main" id="{ECD15A97-3279-1DB7-60C1-4A2D480D7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916" y="1847652"/>
              <a:ext cx="502762" cy="5090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7735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FEE3-E4B6-4256-87B5-9739D74A0725}"/>
              </a:ext>
            </a:extLst>
          </p:cNvPr>
          <p:cNvSpPr>
            <a:spLocks noGrp="1"/>
          </p:cNvSpPr>
          <p:nvPr>
            <p:ph type="ctrTitle"/>
          </p:nvPr>
        </p:nvSpPr>
        <p:spPr/>
        <p:txBody>
          <a:bodyPr anchor="b">
            <a:normAutofit/>
          </a:bodyPr>
          <a:lstStyle/>
          <a:p>
            <a:r>
              <a:rPr lang="en-US" sz="4600"/>
              <a:t>Let's review some financials</a:t>
            </a:r>
          </a:p>
        </p:txBody>
      </p:sp>
      <p:sp>
        <p:nvSpPr>
          <p:cNvPr id="13" name="Subtitle 2">
            <a:extLst>
              <a:ext uri="{FF2B5EF4-FFF2-40B4-BE49-F238E27FC236}">
                <a16:creationId xmlns:a16="http://schemas.microsoft.com/office/drawing/2014/main" id="{1BF0905B-EC8C-F0CC-B464-CB0DAD88F28B}"/>
              </a:ext>
            </a:extLst>
          </p:cNvPr>
          <p:cNvSpPr>
            <a:spLocks noGrp="1"/>
          </p:cNvSpPr>
          <p:nvPr>
            <p:ph type="subTitle" idx="1"/>
          </p:nvPr>
        </p:nvSpPr>
        <p:spPr/>
        <p:txBody>
          <a:bodyPr/>
          <a:lstStyle/>
          <a:p>
            <a:endParaRPr lang="en-US"/>
          </a:p>
        </p:txBody>
      </p:sp>
      <p:pic>
        <p:nvPicPr>
          <p:cNvPr id="4" name="Picture Placeholder 3" descr="A street with colorful buildings and characters&#10;&#10;Description automatically generated with medium confidence">
            <a:extLst>
              <a:ext uri="{FF2B5EF4-FFF2-40B4-BE49-F238E27FC236}">
                <a16:creationId xmlns:a16="http://schemas.microsoft.com/office/drawing/2014/main" id="{4F908489-F560-2495-6BC0-6E8B7FD63669}"/>
              </a:ext>
            </a:extLst>
          </p:cNvPr>
          <p:cNvPicPr>
            <a:picLocks noGrp="1" noChangeAspect="1"/>
          </p:cNvPicPr>
          <p:nvPr>
            <p:ph type="pic" sz="quarter" idx="10"/>
          </p:nvPr>
        </p:nvPicPr>
        <p:blipFill rotWithShape="1">
          <a:blip r:embed="rId2"/>
          <a:srcRect/>
          <a:stretch/>
        </p:blipFill>
        <p:spPr>
          <a:noFill/>
        </p:spPr>
      </p:pic>
      <p:sp>
        <p:nvSpPr>
          <p:cNvPr id="8" name="Slide Number Placeholder 2" hidden="1">
            <a:extLst>
              <a:ext uri="{FF2B5EF4-FFF2-40B4-BE49-F238E27FC236}">
                <a16:creationId xmlns:a16="http://schemas.microsoft.com/office/drawing/2014/main" id="{05242F0D-6618-54B9-A786-C0C966C25256}"/>
              </a:ext>
            </a:extLst>
          </p:cNvPr>
          <p:cNvSpPr>
            <a:spLocks noGrp="1"/>
          </p:cNvSpPr>
          <p:nvPr>
            <p:ph type="sldNum" sz="quarter" idx="4294967295"/>
          </p:nvPr>
        </p:nvSpPr>
        <p:spPr>
          <a:xfrm>
            <a:off x="11896725" y="6456363"/>
            <a:ext cx="295275" cy="187325"/>
          </a:xfrm>
        </p:spPr>
        <p:txBody>
          <a:bodyPr/>
          <a:lstStyle/>
          <a:p>
            <a:pPr>
              <a:spcAft>
                <a:spcPts val="600"/>
              </a:spcAft>
            </a:pPr>
            <a:fld id="{9EC71654-96A5-4280-94F3-931C61A9F92C}" type="slidenum">
              <a:rPr lang="en-US" noProof="0" smtClean="0"/>
              <a:pPr>
                <a:spcAft>
                  <a:spcPts val="600"/>
                </a:spcAft>
              </a:pPr>
              <a:t>5</a:t>
            </a:fld>
            <a:endParaRPr lang="en-US" noProof="0"/>
          </a:p>
        </p:txBody>
      </p:sp>
    </p:spTree>
    <p:extLst>
      <p:ext uri="{BB962C8B-B14F-4D97-AF65-F5344CB8AC3E}">
        <p14:creationId xmlns:p14="http://schemas.microsoft.com/office/powerpoint/2010/main" val="3091946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40C0785-70E2-5620-891F-37B880E2AEE1}"/>
              </a:ext>
            </a:extLst>
          </p:cNvPr>
          <p:cNvPicPr>
            <a:picLocks noGrp="1" noChangeAspect="1"/>
          </p:cNvPicPr>
          <p:nvPr>
            <p:ph type="pic" idx="1"/>
          </p:nvPr>
        </p:nvPicPr>
        <p:blipFill rotWithShape="1">
          <a:blip r:embed="rId2"/>
          <a:srcRect l="-242" t="-857" r="-605" b="-2190"/>
          <a:stretch/>
        </p:blipFill>
        <p:spPr>
          <a:xfrm>
            <a:off x="625231" y="1788357"/>
            <a:ext cx="8142703" cy="413668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6361016F-59D5-6661-B6A8-C47798FC655F}"/>
              </a:ext>
            </a:extLst>
          </p:cNvPr>
          <p:cNvSpPr>
            <a:spLocks noGrp="1"/>
          </p:cNvSpPr>
          <p:nvPr>
            <p:ph type="title"/>
          </p:nvPr>
        </p:nvSpPr>
        <p:spPr>
          <a:xfrm>
            <a:off x="585788" y="291123"/>
            <a:ext cx="9530820" cy="1145117"/>
          </a:xfrm>
        </p:spPr>
        <p:txBody>
          <a:bodyPr anchor="b">
            <a:normAutofit/>
          </a:bodyPr>
          <a:lstStyle/>
          <a:p>
            <a:r>
              <a:rPr lang="en-US" b="1"/>
              <a:t>TRACKING REVENUE ONLY</a:t>
            </a:r>
          </a:p>
        </p:txBody>
      </p:sp>
      <p:sp>
        <p:nvSpPr>
          <p:cNvPr id="2" name="Slide Number Placeholder 1" hidden="1">
            <a:extLst>
              <a:ext uri="{FF2B5EF4-FFF2-40B4-BE49-F238E27FC236}">
                <a16:creationId xmlns:a16="http://schemas.microsoft.com/office/drawing/2014/main" id="{B1F3112E-CB84-C15B-66ED-827AEB60792F}"/>
              </a:ext>
            </a:extLst>
          </p:cNvPr>
          <p:cNvSpPr>
            <a:spLocks noGrp="1"/>
          </p:cNvSpPr>
          <p:nvPr>
            <p:ph type="sldNum" sz="quarter" idx="4294967295"/>
          </p:nvPr>
        </p:nvSpPr>
        <p:spPr>
          <a:xfrm>
            <a:off x="11896725" y="6456363"/>
            <a:ext cx="295275" cy="187325"/>
          </a:xfrm>
        </p:spPr>
        <p:txBody>
          <a:bodyPr anchor="ctr">
            <a:normAutofit/>
          </a:bodyPr>
          <a:lstStyle/>
          <a:p>
            <a:pPr>
              <a:lnSpc>
                <a:spcPct val="90000"/>
              </a:lnSpc>
              <a:spcAft>
                <a:spcPts val="600"/>
              </a:spcAft>
            </a:pPr>
            <a:fld id="{9EC71654-96A5-4280-94F3-931C61A9F92C}" type="slidenum">
              <a:rPr lang="en-US" sz="600" noProof="0" smtClean="0"/>
              <a:pPr>
                <a:lnSpc>
                  <a:spcPct val="90000"/>
                </a:lnSpc>
                <a:spcAft>
                  <a:spcPts val="600"/>
                </a:spcAft>
              </a:pPr>
              <a:t>6</a:t>
            </a:fld>
            <a:endParaRPr lang="en-US" sz="600" noProof="0"/>
          </a:p>
        </p:txBody>
      </p:sp>
      <p:pic>
        <p:nvPicPr>
          <p:cNvPr id="3" name="Picture 2" descr="Magnifying glass">
            <a:extLst>
              <a:ext uri="{FF2B5EF4-FFF2-40B4-BE49-F238E27FC236}">
                <a16:creationId xmlns:a16="http://schemas.microsoft.com/office/drawing/2014/main" id="{E1B1429D-C7E3-31E3-CC01-F56AB768D531}"/>
              </a:ext>
            </a:extLst>
          </p:cNvPr>
          <p:cNvPicPr>
            <a:picLocks noChangeAspect="1"/>
          </p:cNvPicPr>
          <p:nvPr/>
        </p:nvPicPr>
        <p:blipFill rotWithShape="1">
          <a:blip r:embed="rId3"/>
          <a:srcRect l="3347" t="1674" r="2929" b="4184"/>
          <a:stretch/>
        </p:blipFill>
        <p:spPr>
          <a:xfrm>
            <a:off x="9027747" y="1915747"/>
            <a:ext cx="2449639" cy="2469207"/>
          </a:xfrm>
          <a:prstGeom prst="rect">
            <a:avLst/>
          </a:prstGeom>
        </p:spPr>
      </p:pic>
      <p:pic>
        <p:nvPicPr>
          <p:cNvPr id="6" name="Picture 5">
            <a:extLst>
              <a:ext uri="{FF2B5EF4-FFF2-40B4-BE49-F238E27FC236}">
                <a16:creationId xmlns:a16="http://schemas.microsoft.com/office/drawing/2014/main" id="{66BD45DB-BF1A-2B29-78DC-0082572392A2}"/>
              </a:ext>
            </a:extLst>
          </p:cNvPr>
          <p:cNvPicPr>
            <a:picLocks noChangeAspect="1"/>
          </p:cNvPicPr>
          <p:nvPr/>
        </p:nvPicPr>
        <p:blipFill>
          <a:blip r:embed="rId4"/>
          <a:stretch>
            <a:fillRect/>
          </a:stretch>
        </p:blipFill>
        <p:spPr>
          <a:xfrm>
            <a:off x="625231" y="1788357"/>
            <a:ext cx="8304181" cy="4136684"/>
          </a:xfrm>
          <a:prstGeom prst="rect">
            <a:avLst/>
          </a:prstGeom>
        </p:spPr>
      </p:pic>
    </p:spTree>
    <p:extLst>
      <p:ext uri="{BB962C8B-B14F-4D97-AF65-F5344CB8AC3E}">
        <p14:creationId xmlns:p14="http://schemas.microsoft.com/office/powerpoint/2010/main" val="2435326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508B-55B2-A205-DB35-56B6991C7FD1}"/>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0B270E5-8B29-7946-BF71-DA5117F80455}"/>
              </a:ext>
            </a:extLst>
          </p:cNvPr>
          <p:cNvPicPr>
            <a:picLocks noGrp="1" noChangeAspect="1"/>
          </p:cNvPicPr>
          <p:nvPr>
            <p:ph type="pic" idx="1"/>
          </p:nvPr>
        </p:nvPicPr>
        <p:blipFill rotWithShape="1">
          <a:blip r:embed="rId3"/>
          <a:srcRect l="-242" t="-857" r="-605" b="-2190"/>
          <a:stretch/>
        </p:blipFill>
        <p:spPr>
          <a:xfrm>
            <a:off x="625231" y="1788357"/>
            <a:ext cx="8142703" cy="413668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0235839E-D9B1-B008-DA2F-4D0D2CD2669A}"/>
              </a:ext>
            </a:extLst>
          </p:cNvPr>
          <p:cNvSpPr>
            <a:spLocks noGrp="1"/>
          </p:cNvSpPr>
          <p:nvPr>
            <p:ph type="title"/>
          </p:nvPr>
        </p:nvSpPr>
        <p:spPr>
          <a:xfrm>
            <a:off x="585788" y="291123"/>
            <a:ext cx="9530820" cy="1145117"/>
          </a:xfrm>
        </p:spPr>
        <p:txBody>
          <a:bodyPr anchor="b">
            <a:normAutofit/>
          </a:bodyPr>
          <a:lstStyle/>
          <a:p>
            <a:r>
              <a:rPr lang="en-US" b="1"/>
              <a:t>TRACKING REVENUE ONLY</a:t>
            </a:r>
          </a:p>
        </p:txBody>
      </p:sp>
      <p:sp>
        <p:nvSpPr>
          <p:cNvPr id="2" name="Slide Number Placeholder 1" hidden="1">
            <a:extLst>
              <a:ext uri="{FF2B5EF4-FFF2-40B4-BE49-F238E27FC236}">
                <a16:creationId xmlns:a16="http://schemas.microsoft.com/office/drawing/2014/main" id="{98E34F8E-9640-08D1-9236-591D9CB96939}"/>
              </a:ext>
            </a:extLst>
          </p:cNvPr>
          <p:cNvSpPr>
            <a:spLocks noGrp="1"/>
          </p:cNvSpPr>
          <p:nvPr>
            <p:ph type="sldNum" sz="quarter" idx="4294967295"/>
          </p:nvPr>
        </p:nvSpPr>
        <p:spPr>
          <a:xfrm>
            <a:off x="11896725" y="6456363"/>
            <a:ext cx="295275" cy="187325"/>
          </a:xfrm>
        </p:spPr>
        <p:txBody>
          <a:bodyPr anchor="ctr">
            <a:normAutofit/>
          </a:bodyPr>
          <a:lstStyle/>
          <a:p>
            <a:pPr>
              <a:lnSpc>
                <a:spcPct val="90000"/>
              </a:lnSpc>
              <a:spcAft>
                <a:spcPts val="600"/>
              </a:spcAft>
            </a:pPr>
            <a:fld id="{9EC71654-96A5-4280-94F3-931C61A9F92C}" type="slidenum">
              <a:rPr lang="en-US" sz="600" noProof="0" smtClean="0"/>
              <a:pPr>
                <a:lnSpc>
                  <a:spcPct val="90000"/>
                </a:lnSpc>
                <a:spcAft>
                  <a:spcPts val="600"/>
                </a:spcAft>
              </a:pPr>
              <a:t>7</a:t>
            </a:fld>
            <a:endParaRPr lang="en-US" sz="600" noProof="0"/>
          </a:p>
        </p:txBody>
      </p:sp>
      <p:pic>
        <p:nvPicPr>
          <p:cNvPr id="3" name="Picture 2" descr="Magnifying glass">
            <a:extLst>
              <a:ext uri="{FF2B5EF4-FFF2-40B4-BE49-F238E27FC236}">
                <a16:creationId xmlns:a16="http://schemas.microsoft.com/office/drawing/2014/main" id="{10BD2398-ECDC-DCA3-DD6B-37712AEC1697}"/>
              </a:ext>
            </a:extLst>
          </p:cNvPr>
          <p:cNvPicPr>
            <a:picLocks noChangeAspect="1"/>
          </p:cNvPicPr>
          <p:nvPr/>
        </p:nvPicPr>
        <p:blipFill rotWithShape="1">
          <a:blip r:embed="rId4"/>
          <a:srcRect l="3347" t="1674" r="2929" b="4184"/>
          <a:stretch/>
        </p:blipFill>
        <p:spPr>
          <a:xfrm>
            <a:off x="9027747" y="1915747"/>
            <a:ext cx="2449639" cy="2469207"/>
          </a:xfrm>
          <a:prstGeom prst="rect">
            <a:avLst/>
          </a:prstGeom>
        </p:spPr>
      </p:pic>
      <p:pic>
        <p:nvPicPr>
          <p:cNvPr id="6" name="Picture 5">
            <a:extLst>
              <a:ext uri="{FF2B5EF4-FFF2-40B4-BE49-F238E27FC236}">
                <a16:creationId xmlns:a16="http://schemas.microsoft.com/office/drawing/2014/main" id="{6CA52DB0-B6A9-F4FD-6F71-AF2737AC9B36}"/>
              </a:ext>
            </a:extLst>
          </p:cNvPr>
          <p:cNvPicPr>
            <a:picLocks noChangeAspect="1"/>
          </p:cNvPicPr>
          <p:nvPr/>
        </p:nvPicPr>
        <p:blipFill>
          <a:blip r:embed="rId5"/>
          <a:stretch>
            <a:fillRect/>
          </a:stretch>
        </p:blipFill>
        <p:spPr>
          <a:xfrm>
            <a:off x="625231" y="1788357"/>
            <a:ext cx="8304181" cy="4136684"/>
          </a:xfrm>
          <a:prstGeom prst="rect">
            <a:avLst/>
          </a:prstGeom>
        </p:spPr>
      </p:pic>
      <p:pic>
        <p:nvPicPr>
          <p:cNvPr id="7" name="Picture 6">
            <a:extLst>
              <a:ext uri="{FF2B5EF4-FFF2-40B4-BE49-F238E27FC236}">
                <a16:creationId xmlns:a16="http://schemas.microsoft.com/office/drawing/2014/main" id="{DB352807-5B3F-85B8-88A5-1EC1FEE4BF60}"/>
              </a:ext>
            </a:extLst>
          </p:cNvPr>
          <p:cNvPicPr>
            <a:picLocks noChangeAspect="1"/>
          </p:cNvPicPr>
          <p:nvPr/>
        </p:nvPicPr>
        <p:blipFill>
          <a:blip r:embed="rId3"/>
          <a:stretch>
            <a:fillRect/>
          </a:stretch>
        </p:blipFill>
        <p:spPr>
          <a:xfrm>
            <a:off x="625231" y="1788356"/>
            <a:ext cx="8304180" cy="4136683"/>
          </a:xfrm>
          <a:prstGeom prst="rect">
            <a:avLst/>
          </a:prstGeom>
        </p:spPr>
      </p:pic>
    </p:spTree>
    <p:extLst>
      <p:ext uri="{BB962C8B-B14F-4D97-AF65-F5344CB8AC3E}">
        <p14:creationId xmlns:p14="http://schemas.microsoft.com/office/powerpoint/2010/main" val="873247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C0E2AEC4-128C-211F-D3E3-96A875D4C0CD}"/>
              </a:ext>
            </a:extLst>
          </p:cNvPr>
          <p:cNvSpPr>
            <a:spLocks noGrp="1"/>
          </p:cNvSpPr>
          <p:nvPr>
            <p:ph type="sldNum" sz="quarter" idx="12"/>
          </p:nvPr>
        </p:nvSpPr>
        <p:spPr/>
        <p:txBody>
          <a:bodyPr/>
          <a:lstStyle/>
          <a:p>
            <a:pPr>
              <a:spcAft>
                <a:spcPts val="600"/>
              </a:spcAft>
            </a:pPr>
            <a:fld id="{9EC71654-96A5-4280-94F3-931C61A9F92C}" type="slidenum">
              <a:rPr lang="en-US" noProof="0" smtClean="0"/>
              <a:pPr>
                <a:spcAft>
                  <a:spcPts val="600"/>
                </a:spcAft>
              </a:pPr>
              <a:t>8</a:t>
            </a:fld>
            <a:endParaRPr lang="en-US" noProof="0"/>
          </a:p>
        </p:txBody>
      </p:sp>
      <p:graphicFrame>
        <p:nvGraphicFramePr>
          <p:cNvPr id="15" name="Content Placeholder 2">
            <a:extLst>
              <a:ext uri="{FF2B5EF4-FFF2-40B4-BE49-F238E27FC236}">
                <a16:creationId xmlns:a16="http://schemas.microsoft.com/office/drawing/2014/main" id="{B6CF1394-6F43-4FDD-EFF0-C40508F3B514}"/>
              </a:ext>
            </a:extLst>
          </p:cNvPr>
          <p:cNvGraphicFramePr>
            <a:graphicFrameLocks noGrp="1"/>
          </p:cNvGraphicFramePr>
          <p:nvPr>
            <p:ph idx="1"/>
          </p:nvPr>
        </p:nvGraphicFramePr>
        <p:xfrm>
          <a:off x="1522169" y="1972163"/>
          <a:ext cx="857140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792CDB7-DE17-6721-F29D-8D0B16E0EB05}"/>
              </a:ext>
            </a:extLst>
          </p:cNvPr>
          <p:cNvSpPr>
            <a:spLocks noGrp="1"/>
          </p:cNvSpPr>
          <p:nvPr>
            <p:ph type="title"/>
          </p:nvPr>
        </p:nvSpPr>
        <p:spPr/>
        <p:txBody>
          <a:bodyPr anchor="b">
            <a:normAutofit/>
          </a:bodyPr>
          <a:lstStyle/>
          <a:p>
            <a:r>
              <a:rPr lang="en-US"/>
              <a:t>Profit Margin</a:t>
            </a:r>
          </a:p>
        </p:txBody>
      </p:sp>
    </p:spTree>
    <p:extLst>
      <p:ext uri="{BB962C8B-B14F-4D97-AF65-F5344CB8AC3E}">
        <p14:creationId xmlns:p14="http://schemas.microsoft.com/office/powerpoint/2010/main" val="3508528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898E590-5407-A287-8A32-BF4700758A8A}"/>
              </a:ext>
            </a:extLst>
          </p:cNvPr>
          <p:cNvSpPr>
            <a:spLocks noGrp="1"/>
          </p:cNvSpPr>
          <p:nvPr>
            <p:ph type="sldNum" sz="quarter" idx="12"/>
          </p:nvPr>
        </p:nvSpPr>
        <p:spPr/>
        <p:txBody>
          <a:bodyPr anchor="ctr">
            <a:normAutofit/>
          </a:bodyPr>
          <a:lstStyle/>
          <a:p>
            <a:pPr>
              <a:spcAft>
                <a:spcPts val="600"/>
              </a:spcAft>
            </a:pPr>
            <a:fld id="{9EC71654-96A5-4280-94F3-931C61A9F92C}" type="slidenum">
              <a:rPr lang="en-US" noProof="0" smtClean="0"/>
              <a:pPr>
                <a:spcAft>
                  <a:spcPts val="600"/>
                </a:spcAft>
              </a:pPr>
              <a:t>9</a:t>
            </a:fld>
            <a:endParaRPr lang="en-US" noProof="0"/>
          </a:p>
        </p:txBody>
      </p:sp>
      <p:sp>
        <p:nvSpPr>
          <p:cNvPr id="20" name="Text Placeholder 2">
            <a:extLst>
              <a:ext uri="{FF2B5EF4-FFF2-40B4-BE49-F238E27FC236}">
                <a16:creationId xmlns:a16="http://schemas.microsoft.com/office/drawing/2014/main" id="{DFBFF3C5-847E-3E31-701F-BCBE04280EC6}"/>
              </a:ext>
            </a:extLst>
          </p:cNvPr>
          <p:cNvSpPr>
            <a:spLocks noGrp="1"/>
          </p:cNvSpPr>
          <p:nvPr>
            <p:ph type="body" idx="1"/>
          </p:nvPr>
        </p:nvSpPr>
        <p:spPr>
          <a:xfrm>
            <a:off x="261938" y="1798394"/>
            <a:ext cx="5157787" cy="823912"/>
          </a:xfrm>
        </p:spPr>
        <p:txBody>
          <a:bodyPr anchor="b">
            <a:normAutofit/>
          </a:bodyPr>
          <a:lstStyle/>
          <a:p>
            <a:r>
              <a:rPr lang="en-US"/>
              <a:t>Only Part of the Picture</a:t>
            </a:r>
          </a:p>
        </p:txBody>
      </p:sp>
      <p:pic>
        <p:nvPicPr>
          <p:cNvPr id="6" name="Content Placeholder 5" descr="A graph with lines and numbers&#10;&#10;Description automatically generated">
            <a:extLst>
              <a:ext uri="{FF2B5EF4-FFF2-40B4-BE49-F238E27FC236}">
                <a16:creationId xmlns:a16="http://schemas.microsoft.com/office/drawing/2014/main" id="{6CD95499-0290-438D-9AA2-0D422A869FB7}"/>
              </a:ext>
            </a:extLst>
          </p:cNvPr>
          <p:cNvPicPr>
            <a:picLocks noGrp="1" noChangeAspect="1"/>
          </p:cNvPicPr>
          <p:nvPr>
            <p:ph sz="half" idx="2"/>
          </p:nvPr>
        </p:nvPicPr>
        <p:blipFill rotWithShape="1">
          <a:blip r:embed="rId2"/>
          <a:stretch/>
        </p:blipFill>
        <p:spPr>
          <a:xfrm>
            <a:off x="515938" y="2881529"/>
            <a:ext cx="5157787" cy="2931679"/>
          </a:xfrm>
          <a:prstGeom prst="rect">
            <a:avLst/>
          </a:prstGeom>
        </p:spPr>
      </p:pic>
      <p:sp>
        <p:nvSpPr>
          <p:cNvPr id="29" name="Text Placeholder 4">
            <a:extLst>
              <a:ext uri="{FF2B5EF4-FFF2-40B4-BE49-F238E27FC236}">
                <a16:creationId xmlns:a16="http://schemas.microsoft.com/office/drawing/2014/main" id="{8484DB3F-9200-B4C0-CF8E-DA6059599062}"/>
              </a:ext>
            </a:extLst>
          </p:cNvPr>
          <p:cNvSpPr>
            <a:spLocks noGrp="1"/>
          </p:cNvSpPr>
          <p:nvPr>
            <p:ph type="body" sz="quarter" idx="3"/>
          </p:nvPr>
        </p:nvSpPr>
        <p:spPr>
          <a:xfrm>
            <a:off x="6152661" y="1798394"/>
            <a:ext cx="5183188" cy="823912"/>
          </a:xfrm>
        </p:spPr>
        <p:txBody>
          <a:bodyPr anchor="b">
            <a:normAutofit/>
          </a:bodyPr>
          <a:lstStyle/>
          <a:p>
            <a:r>
              <a:rPr lang="en-US"/>
              <a:t>Examining Efficiency</a:t>
            </a:r>
          </a:p>
        </p:txBody>
      </p:sp>
      <p:pic>
        <p:nvPicPr>
          <p:cNvPr id="11" name="Content Placeholder 10" descr="A graph of a line graph&#10;&#10;Description automatically generated">
            <a:extLst>
              <a:ext uri="{FF2B5EF4-FFF2-40B4-BE49-F238E27FC236}">
                <a16:creationId xmlns:a16="http://schemas.microsoft.com/office/drawing/2014/main" id="{0BEE83F7-646F-62C7-A6D4-1F49A1101174}"/>
              </a:ext>
            </a:extLst>
          </p:cNvPr>
          <p:cNvPicPr>
            <a:picLocks noGrp="1" noChangeAspect="1"/>
          </p:cNvPicPr>
          <p:nvPr>
            <p:ph sz="quarter" idx="4"/>
          </p:nvPr>
        </p:nvPicPr>
        <p:blipFill rotWithShape="1">
          <a:blip r:embed="rId3"/>
          <a:stretch/>
        </p:blipFill>
        <p:spPr>
          <a:xfrm>
            <a:off x="6172200" y="2871562"/>
            <a:ext cx="5183188" cy="2951614"/>
          </a:xfrm>
          <a:prstGeom prst="rect">
            <a:avLst/>
          </a:prstGeom>
        </p:spPr>
      </p:pic>
      <p:sp>
        <p:nvSpPr>
          <p:cNvPr id="24" name="Title 6">
            <a:extLst>
              <a:ext uri="{FF2B5EF4-FFF2-40B4-BE49-F238E27FC236}">
                <a16:creationId xmlns:a16="http://schemas.microsoft.com/office/drawing/2014/main" id="{615ADD5E-8470-B6C8-ADC3-6B4E0B8C1C67}"/>
              </a:ext>
            </a:extLst>
          </p:cNvPr>
          <p:cNvSpPr>
            <a:spLocks noGrp="1"/>
          </p:cNvSpPr>
          <p:nvPr>
            <p:ph type="title"/>
          </p:nvPr>
        </p:nvSpPr>
        <p:spPr>
          <a:xfrm>
            <a:off x="506169" y="647159"/>
            <a:ext cx="11150600" cy="920336"/>
          </a:xfrm>
        </p:spPr>
        <p:txBody>
          <a:bodyPr anchor="b">
            <a:normAutofit/>
          </a:bodyPr>
          <a:lstStyle/>
          <a:p>
            <a:r>
              <a:rPr lang="en-US"/>
              <a:t>Revenue + Profit vs. </a:t>
            </a:r>
            <a:br>
              <a:rPr lang="en-US"/>
            </a:br>
            <a:r>
              <a:rPr lang="en-US"/>
              <a:t>Profit + profit margin</a:t>
            </a:r>
          </a:p>
        </p:txBody>
      </p:sp>
    </p:spTree>
    <p:extLst>
      <p:ext uri="{BB962C8B-B14F-4D97-AF65-F5344CB8AC3E}">
        <p14:creationId xmlns:p14="http://schemas.microsoft.com/office/powerpoint/2010/main" val="582478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6">
      <a:dk1>
        <a:srgbClr val="4A4F54"/>
      </a:dk1>
      <a:lt1>
        <a:sysClr val="window" lastClr="FFFFFF"/>
      </a:lt1>
      <a:dk2>
        <a:srgbClr val="B6A999"/>
      </a:dk2>
      <a:lt2>
        <a:srgbClr val="D6D1CA"/>
      </a:lt2>
      <a:accent1>
        <a:srgbClr val="1C355E"/>
      </a:accent1>
      <a:accent2>
        <a:srgbClr val="129966"/>
      </a:accent2>
      <a:accent3>
        <a:srgbClr val="129966"/>
      </a:accent3>
      <a:accent4>
        <a:srgbClr val="666666"/>
      </a:accent4>
      <a:accent5>
        <a:srgbClr val="AC5720"/>
      </a:accent5>
      <a:accent6>
        <a:srgbClr val="FFFFFF"/>
      </a:accent6>
      <a:hlink>
        <a:srgbClr val="129966"/>
      </a:hlink>
      <a:folHlink>
        <a:srgbClr val="D6D1C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 Presentation Template.potx" id="{E0AB82F2-1E28-4F24-B3E9-86BF76F23E23}" vid="{A8DBCB1A-BF50-44E5-8662-CB46E4886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996dd1c-a042-4101-85e6-c0fcb89fcb7d">
      <UserInfo>
        <DisplayName>Kate Tsoukalas</DisplayName>
        <AccountId>6</AccountId>
        <AccountType/>
      </UserInfo>
      <UserInfo>
        <DisplayName>Brady Auch</DisplayName>
        <AccountId>13</AccountId>
        <AccountType/>
      </UserInfo>
      <UserInfo>
        <DisplayName>Tyler Otto</DisplayName>
        <AccountId>10</AccountId>
        <AccountType/>
      </UserInfo>
    </SharedWithUsers>
    <MediaLengthInSeconds xmlns="212225dd-0f48-42ce-b767-95f043946b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5CCD9AFA7D0E46B66DE52210FC8AEE" ma:contentTypeVersion="13" ma:contentTypeDescription="Create a new document." ma:contentTypeScope="" ma:versionID="df9f445eb0606cd1712e65853b9a6106">
  <xsd:schema xmlns:xsd="http://www.w3.org/2001/XMLSchema" xmlns:xs="http://www.w3.org/2001/XMLSchema" xmlns:p="http://schemas.microsoft.com/office/2006/metadata/properties" xmlns:ns2="212225dd-0f48-42ce-b767-95f043946b2c" xmlns:ns3="9996dd1c-a042-4101-85e6-c0fcb89fcb7d" targetNamespace="http://schemas.microsoft.com/office/2006/metadata/properties" ma:root="true" ma:fieldsID="6674c2ee6af74f7cfca45a1630f06b38" ns2:_="" ns3:_="">
    <xsd:import namespace="212225dd-0f48-42ce-b767-95f043946b2c"/>
    <xsd:import namespace="9996dd1c-a042-4101-85e6-c0fcb89fcb7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225dd-0f48-42ce-b767-95f043946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96dd1c-a042-4101-85e6-c0fcb89fcb7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CEA9B47F-3DD8-4645-81DC-B88780643C07}">
  <ds:schemaRefs>
    <ds:schemaRef ds:uri="212225dd-0f48-42ce-b767-95f043946b2c"/>
    <ds:schemaRef ds:uri="9996dd1c-a042-4101-85e6-c0fcb89fcb7d"/>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A24BC84F-2863-446F-8D51-70E801EFAD04}">
  <ds:schemaRefs>
    <ds:schemaRef ds:uri="212225dd-0f48-42ce-b767-95f043946b2c"/>
    <ds:schemaRef ds:uri="9996dd1c-a042-4101-85e6-c0fcb89fcb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47</Slides>
  <Notes>10</Notes>
  <HiddenSlides>1</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Understanding key metrics that drive profit and fuel growth</vt:lpstr>
      <vt:lpstr>Who am I?</vt:lpstr>
      <vt:lpstr>History of the scoreboard</vt:lpstr>
      <vt:lpstr>History of the scoreboard</vt:lpstr>
      <vt:lpstr>Let's review some financials</vt:lpstr>
      <vt:lpstr>TRACKING REVENUE ONLY</vt:lpstr>
      <vt:lpstr>TRACKING REVENUE ONLY</vt:lpstr>
      <vt:lpstr>Profit Margin</vt:lpstr>
      <vt:lpstr>Revenue + Profit vs.  Profit + profit margin</vt:lpstr>
      <vt:lpstr>Cost per occupied Room (CPOR)</vt:lpstr>
      <vt:lpstr>Cost per occupied Room (CPOR)</vt:lpstr>
      <vt:lpstr>Cost per occupied Room (CPOR)</vt:lpstr>
      <vt:lpstr>Cost per occupied Room (CPOR)</vt:lpstr>
      <vt:lpstr>Two biggest Culprits of poor profit margin</vt:lpstr>
      <vt:lpstr>Labor margin</vt:lpstr>
      <vt:lpstr>Labor margin</vt:lpstr>
      <vt:lpstr>Labor margin</vt:lpstr>
      <vt:lpstr>Causes of Labor Margin Chaos</vt:lpstr>
      <vt:lpstr>Cost of goods sold (cogs)</vt:lpstr>
      <vt:lpstr>Cost of goods sold (cogs) margin</vt:lpstr>
      <vt:lpstr>Cost of goods sold (cogs) margin</vt:lpstr>
      <vt:lpstr>Cost of goods sold (cogs) margin</vt:lpstr>
      <vt:lpstr>Cost of goods sold (cogs) margin</vt:lpstr>
      <vt:lpstr>Cost of goods sold (cogs) margin</vt:lpstr>
      <vt:lpstr>Causes of COGS Margin Chaos </vt:lpstr>
      <vt:lpstr>discount margin</vt:lpstr>
      <vt:lpstr>discount margin</vt:lpstr>
      <vt:lpstr>discount margin</vt:lpstr>
      <vt:lpstr>discount margin</vt:lpstr>
      <vt:lpstr>Comps &amp; discount margin</vt:lpstr>
      <vt:lpstr>Cash Health</vt:lpstr>
      <vt:lpstr>Burn rate</vt:lpstr>
      <vt:lpstr>Burn rate</vt:lpstr>
      <vt:lpstr>Burn rate</vt:lpstr>
      <vt:lpstr>Working capital</vt:lpstr>
      <vt:lpstr>Working capital</vt:lpstr>
      <vt:lpstr>Working capital</vt:lpstr>
      <vt:lpstr>Your cash</vt:lpstr>
      <vt:lpstr>Nonfinancial metrics</vt:lpstr>
      <vt:lpstr>Standard Revenue Management Metrics</vt:lpstr>
      <vt:lpstr>Occupancy rate</vt:lpstr>
      <vt:lpstr>Average daily rate (ADR)</vt:lpstr>
      <vt:lpstr>But Tyler, my E.R.P. doesn’t have statistics</vt:lpstr>
      <vt:lpstr>Best Practices </vt:lpstr>
      <vt:lpstr>Keep It Simple</vt:lpstr>
      <vt:lpstr>Free Key metrics pdf</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Brady Auch</dc:creator>
  <cp:revision>1</cp:revision>
  <dcterms:created xsi:type="dcterms:W3CDTF">2024-08-15T17:59:55Z</dcterms:created>
  <dcterms:modified xsi:type="dcterms:W3CDTF">2024-09-23T21:52:06Z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0x010100F05CCD9AFA7D0E46B66DE52210FC8AEE</vt:lpwstr>
  </property>
  <property fmtid="{D5CDD505-2E9C-101B-9397-08002B2CF9AE}" pid="3" name="MediaServiceImageTags">
    <vt:lpwstr/>
  </property>
  <property fmtid="{D5CDD505-2E9C-101B-9397-08002B2CF9AE}" pid="4" name="Order">
    <vt:r8>2006500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